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305" r:id="rId3"/>
    <p:sldId id="304" r:id="rId4"/>
    <p:sldId id="1121" r:id="rId5"/>
    <p:sldId id="317" r:id="rId6"/>
    <p:sldId id="1120" r:id="rId7"/>
    <p:sldId id="1095" r:id="rId8"/>
    <p:sldId id="1064" r:id="rId9"/>
    <p:sldId id="1079" r:id="rId10"/>
    <p:sldId id="331" r:id="rId11"/>
    <p:sldId id="1122" r:id="rId12"/>
    <p:sldId id="1080" r:id="rId13"/>
    <p:sldId id="338" r:id="rId14"/>
    <p:sldId id="1041" r:id="rId15"/>
    <p:sldId id="1082" r:id="rId16"/>
    <p:sldId id="364" r:id="rId17"/>
    <p:sldId id="365" r:id="rId18"/>
  </p:sldIdLst>
  <p:sldSz cx="12198350" cy="6858000"/>
  <p:notesSz cx="6858000" cy="9144000"/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oudsopgave" id="{02A1123D-A7EF-4EF1-BB7A-239DED78A6B3}">
          <p14:sldIdLst/>
        </p14:section>
        <p14:section name="Wonden - oorzaken, kenmerken en aanpak" id="{58AB1945-71DD-48FD-8389-B0D2C45D7889}">
          <p14:sldIdLst>
            <p14:sldId id="303"/>
            <p14:sldId id="305"/>
            <p14:sldId id="304"/>
            <p14:sldId id="1121"/>
          </p14:sldIdLst>
        </p14:section>
        <p14:section name="Algemene wondbehandeling" id="{CFAC296F-D7E8-44F1-9663-578F49BA1F60}">
          <p14:sldIdLst>
            <p14:sldId id="317"/>
            <p14:sldId id="1120"/>
          </p14:sldIdLst>
        </p14:section>
        <p14:section name="Aanleggen van een snelverband" id="{F1DAFF12-B5A2-4E70-BA56-3C6B02C6320D}">
          <p14:sldIdLst>
            <p14:sldId id="1095"/>
            <p14:sldId id="1064"/>
            <p14:sldId id="1079"/>
          </p14:sldIdLst>
        </p14:section>
        <p14:section name="Aanleggen dekverband vinger" id="{6CBAFAD2-927E-4E37-990A-8650627022C4}">
          <p14:sldIdLst>
            <p14:sldId id="331"/>
            <p14:sldId id="1122"/>
            <p14:sldId id="1080"/>
          </p14:sldIdLst>
        </p14:section>
        <p14:section name="Aanleggen dekverband hand" id="{55498486-F677-4C75-A66B-ADDA8331C2AB}">
          <p14:sldIdLst>
            <p14:sldId id="338"/>
            <p14:sldId id="1041"/>
            <p14:sldId id="1082"/>
          </p14:sldIdLst>
        </p14:section>
        <p14:section name="Afgerukte/afgeknelde vinger(top)" id="{336014F0-E40D-49B5-A5FB-6805A75CB40A}">
          <p14:sldIdLst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7B"/>
    <a:srgbClr val="F58220"/>
    <a:srgbClr val="000000"/>
    <a:srgbClr val="ECECEC"/>
    <a:srgbClr val="E6E6E6"/>
    <a:srgbClr val="EAEAEA"/>
    <a:srgbClr val="0099CC"/>
    <a:srgbClr val="2965BD"/>
    <a:srgbClr val="1C6FCA"/>
    <a:srgbClr val="15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9562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F1B02-3874-4462-BD40-C078DBB580D8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09ED-B2E3-4957-BCAE-979C9CEEF65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4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9DD22-D3DC-42E6-9254-D63F23618961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EA6A-DB09-454A-9EF8-CA7696FFC18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2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4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8D45-699E-4F34-A4AD-377DABC39F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F8D45-699E-4F34-A4AD-377DABC39F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5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EA6A-DB09-454A-9EF8-CA7696FFC1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 en 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0"/>
            <a:ext cx="12201167" cy="6863156"/>
          </a:xfrm>
          <a:prstGeom prst="rect">
            <a:avLst/>
          </a:prstGeom>
        </p:spPr>
      </p:pic>
      <p:pic>
        <p:nvPicPr>
          <p:cNvPr id="262" name="Afbeelding 26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7" r="60058"/>
          <a:stretch/>
        </p:blipFill>
        <p:spPr>
          <a:xfrm>
            <a:off x="-2818" y="2627697"/>
            <a:ext cx="4873201" cy="42375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51103" y="1899360"/>
            <a:ext cx="6017811" cy="139231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en-US" dirty="0"/>
          </a:p>
        </p:txBody>
      </p:sp>
      <p:grpSp>
        <p:nvGrpSpPr>
          <p:cNvPr id="5" name="Groep 4" hidden="1"/>
          <p:cNvGrpSpPr/>
          <p:nvPr userDrawn="1"/>
        </p:nvGrpSpPr>
        <p:grpSpPr>
          <a:xfrm>
            <a:off x="10453533" y="371475"/>
            <a:ext cx="1397538" cy="729553"/>
            <a:chOff x="5381626" y="3057525"/>
            <a:chExt cx="1441450" cy="752476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5381626" y="3255963"/>
              <a:ext cx="265113" cy="314325"/>
            </a:xfrm>
            <a:custGeom>
              <a:avLst/>
              <a:gdLst>
                <a:gd name="T0" fmla="*/ 96 w 167"/>
                <a:gd name="T1" fmla="*/ 10 h 198"/>
                <a:gd name="T2" fmla="*/ 79 w 167"/>
                <a:gd name="T3" fmla="*/ 12 h 198"/>
                <a:gd name="T4" fmla="*/ 64 w 167"/>
                <a:gd name="T5" fmla="*/ 19 h 198"/>
                <a:gd name="T6" fmla="*/ 49 w 167"/>
                <a:gd name="T7" fmla="*/ 30 h 198"/>
                <a:gd name="T8" fmla="*/ 43 w 167"/>
                <a:gd name="T9" fmla="*/ 37 h 198"/>
                <a:gd name="T10" fmla="*/ 43 w 167"/>
                <a:gd name="T11" fmla="*/ 15 h 198"/>
                <a:gd name="T12" fmla="*/ 9 w 167"/>
                <a:gd name="T13" fmla="*/ 15 h 198"/>
                <a:gd name="T14" fmla="*/ 9 w 167"/>
                <a:gd name="T15" fmla="*/ 189 h 198"/>
                <a:gd name="T16" fmla="*/ 43 w 167"/>
                <a:gd name="T17" fmla="*/ 189 h 198"/>
                <a:gd name="T18" fmla="*/ 43 w 167"/>
                <a:gd name="T19" fmla="*/ 105 h 198"/>
                <a:gd name="T20" fmla="*/ 43 w 167"/>
                <a:gd name="T21" fmla="*/ 84 h 198"/>
                <a:gd name="T22" fmla="*/ 47 w 167"/>
                <a:gd name="T23" fmla="*/ 67 h 198"/>
                <a:gd name="T24" fmla="*/ 52 w 167"/>
                <a:gd name="T25" fmla="*/ 54 h 198"/>
                <a:gd name="T26" fmla="*/ 60 w 167"/>
                <a:gd name="T27" fmla="*/ 46 h 198"/>
                <a:gd name="T28" fmla="*/ 72 w 167"/>
                <a:gd name="T29" fmla="*/ 41 h 198"/>
                <a:gd name="T30" fmla="*/ 85 w 167"/>
                <a:gd name="T31" fmla="*/ 38 h 198"/>
                <a:gd name="T32" fmla="*/ 98 w 167"/>
                <a:gd name="T33" fmla="*/ 40 h 198"/>
                <a:gd name="T34" fmla="*/ 108 w 167"/>
                <a:gd name="T35" fmla="*/ 45 h 198"/>
                <a:gd name="T36" fmla="*/ 116 w 167"/>
                <a:gd name="T37" fmla="*/ 51 h 198"/>
                <a:gd name="T38" fmla="*/ 120 w 167"/>
                <a:gd name="T39" fmla="*/ 61 h 198"/>
                <a:gd name="T40" fmla="*/ 123 w 167"/>
                <a:gd name="T41" fmla="*/ 74 h 198"/>
                <a:gd name="T42" fmla="*/ 124 w 167"/>
                <a:gd name="T43" fmla="*/ 91 h 198"/>
                <a:gd name="T44" fmla="*/ 124 w 167"/>
                <a:gd name="T45" fmla="*/ 189 h 198"/>
                <a:gd name="T46" fmla="*/ 158 w 167"/>
                <a:gd name="T47" fmla="*/ 189 h 198"/>
                <a:gd name="T48" fmla="*/ 158 w 167"/>
                <a:gd name="T49" fmla="*/ 82 h 198"/>
                <a:gd name="T50" fmla="*/ 157 w 167"/>
                <a:gd name="T51" fmla="*/ 59 h 198"/>
                <a:gd name="T52" fmla="*/ 151 w 167"/>
                <a:gd name="T53" fmla="*/ 41 h 198"/>
                <a:gd name="T54" fmla="*/ 144 w 167"/>
                <a:gd name="T55" fmla="*/ 28 h 198"/>
                <a:gd name="T56" fmla="*/ 130 w 167"/>
                <a:gd name="T57" fmla="*/ 17 h 198"/>
                <a:gd name="T58" fmla="*/ 115 w 167"/>
                <a:gd name="T59" fmla="*/ 11 h 198"/>
                <a:gd name="T60" fmla="*/ 96 w 167"/>
                <a:gd name="T61" fmla="*/ 10 h 198"/>
                <a:gd name="T62" fmla="*/ 96 w 167"/>
                <a:gd name="T63" fmla="*/ 0 h 198"/>
                <a:gd name="T64" fmla="*/ 117 w 167"/>
                <a:gd name="T65" fmla="*/ 3 h 198"/>
                <a:gd name="T66" fmla="*/ 136 w 167"/>
                <a:gd name="T67" fmla="*/ 10 h 198"/>
                <a:gd name="T68" fmla="*/ 150 w 167"/>
                <a:gd name="T69" fmla="*/ 23 h 198"/>
                <a:gd name="T70" fmla="*/ 159 w 167"/>
                <a:gd name="T71" fmla="*/ 37 h 198"/>
                <a:gd name="T72" fmla="*/ 165 w 167"/>
                <a:gd name="T73" fmla="*/ 57 h 198"/>
                <a:gd name="T74" fmla="*/ 167 w 167"/>
                <a:gd name="T75" fmla="*/ 82 h 198"/>
                <a:gd name="T76" fmla="*/ 167 w 167"/>
                <a:gd name="T77" fmla="*/ 198 h 198"/>
                <a:gd name="T78" fmla="*/ 115 w 167"/>
                <a:gd name="T79" fmla="*/ 198 h 198"/>
                <a:gd name="T80" fmla="*/ 115 w 167"/>
                <a:gd name="T81" fmla="*/ 91 h 198"/>
                <a:gd name="T82" fmla="*/ 115 w 167"/>
                <a:gd name="T83" fmla="*/ 76 h 198"/>
                <a:gd name="T84" fmla="*/ 112 w 167"/>
                <a:gd name="T85" fmla="*/ 64 h 198"/>
                <a:gd name="T86" fmla="*/ 108 w 167"/>
                <a:gd name="T87" fmla="*/ 57 h 198"/>
                <a:gd name="T88" fmla="*/ 99 w 167"/>
                <a:gd name="T89" fmla="*/ 50 h 198"/>
                <a:gd name="T90" fmla="*/ 85 w 167"/>
                <a:gd name="T91" fmla="*/ 47 h 198"/>
                <a:gd name="T92" fmla="*/ 74 w 167"/>
                <a:gd name="T93" fmla="*/ 49 h 198"/>
                <a:gd name="T94" fmla="*/ 65 w 167"/>
                <a:gd name="T95" fmla="*/ 53 h 198"/>
                <a:gd name="T96" fmla="*/ 58 w 167"/>
                <a:gd name="T97" fmla="*/ 59 h 198"/>
                <a:gd name="T98" fmla="*/ 55 w 167"/>
                <a:gd name="T99" fmla="*/ 70 h 198"/>
                <a:gd name="T100" fmla="*/ 52 w 167"/>
                <a:gd name="T101" fmla="*/ 85 h 198"/>
                <a:gd name="T102" fmla="*/ 51 w 167"/>
                <a:gd name="T103" fmla="*/ 105 h 198"/>
                <a:gd name="T104" fmla="*/ 51 w 167"/>
                <a:gd name="T105" fmla="*/ 198 h 198"/>
                <a:gd name="T106" fmla="*/ 0 w 167"/>
                <a:gd name="T107" fmla="*/ 198 h 198"/>
                <a:gd name="T108" fmla="*/ 0 w 167"/>
                <a:gd name="T109" fmla="*/ 6 h 198"/>
                <a:gd name="T110" fmla="*/ 51 w 167"/>
                <a:gd name="T111" fmla="*/ 6 h 198"/>
                <a:gd name="T112" fmla="*/ 51 w 167"/>
                <a:gd name="T113" fmla="*/ 17 h 198"/>
                <a:gd name="T114" fmla="*/ 65 w 167"/>
                <a:gd name="T115" fmla="*/ 8 h 198"/>
                <a:gd name="T116" fmla="*/ 81 w 167"/>
                <a:gd name="T117" fmla="*/ 2 h 198"/>
                <a:gd name="T118" fmla="*/ 96 w 167"/>
                <a:gd name="T1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98">
                  <a:moveTo>
                    <a:pt x="96" y="10"/>
                  </a:moveTo>
                  <a:lnTo>
                    <a:pt x="79" y="12"/>
                  </a:lnTo>
                  <a:lnTo>
                    <a:pt x="64" y="19"/>
                  </a:lnTo>
                  <a:lnTo>
                    <a:pt x="49" y="30"/>
                  </a:lnTo>
                  <a:lnTo>
                    <a:pt x="43" y="37"/>
                  </a:lnTo>
                  <a:lnTo>
                    <a:pt x="43" y="15"/>
                  </a:lnTo>
                  <a:lnTo>
                    <a:pt x="9" y="15"/>
                  </a:lnTo>
                  <a:lnTo>
                    <a:pt x="9" y="189"/>
                  </a:lnTo>
                  <a:lnTo>
                    <a:pt x="43" y="189"/>
                  </a:lnTo>
                  <a:lnTo>
                    <a:pt x="43" y="105"/>
                  </a:lnTo>
                  <a:lnTo>
                    <a:pt x="43" y="84"/>
                  </a:lnTo>
                  <a:lnTo>
                    <a:pt x="47" y="67"/>
                  </a:lnTo>
                  <a:lnTo>
                    <a:pt x="52" y="54"/>
                  </a:lnTo>
                  <a:lnTo>
                    <a:pt x="60" y="46"/>
                  </a:lnTo>
                  <a:lnTo>
                    <a:pt x="72" y="41"/>
                  </a:lnTo>
                  <a:lnTo>
                    <a:pt x="85" y="38"/>
                  </a:lnTo>
                  <a:lnTo>
                    <a:pt x="98" y="40"/>
                  </a:lnTo>
                  <a:lnTo>
                    <a:pt x="108" y="45"/>
                  </a:lnTo>
                  <a:lnTo>
                    <a:pt x="116" y="51"/>
                  </a:lnTo>
                  <a:lnTo>
                    <a:pt x="120" y="61"/>
                  </a:lnTo>
                  <a:lnTo>
                    <a:pt x="123" y="74"/>
                  </a:lnTo>
                  <a:lnTo>
                    <a:pt x="124" y="91"/>
                  </a:lnTo>
                  <a:lnTo>
                    <a:pt x="124" y="189"/>
                  </a:lnTo>
                  <a:lnTo>
                    <a:pt x="158" y="189"/>
                  </a:lnTo>
                  <a:lnTo>
                    <a:pt x="158" y="82"/>
                  </a:lnTo>
                  <a:lnTo>
                    <a:pt x="157" y="59"/>
                  </a:lnTo>
                  <a:lnTo>
                    <a:pt x="151" y="41"/>
                  </a:lnTo>
                  <a:lnTo>
                    <a:pt x="144" y="28"/>
                  </a:lnTo>
                  <a:lnTo>
                    <a:pt x="130" y="17"/>
                  </a:lnTo>
                  <a:lnTo>
                    <a:pt x="115" y="11"/>
                  </a:lnTo>
                  <a:lnTo>
                    <a:pt x="96" y="10"/>
                  </a:lnTo>
                  <a:close/>
                  <a:moveTo>
                    <a:pt x="96" y="0"/>
                  </a:moveTo>
                  <a:lnTo>
                    <a:pt x="117" y="3"/>
                  </a:lnTo>
                  <a:lnTo>
                    <a:pt x="136" y="10"/>
                  </a:lnTo>
                  <a:lnTo>
                    <a:pt x="150" y="23"/>
                  </a:lnTo>
                  <a:lnTo>
                    <a:pt x="159" y="37"/>
                  </a:lnTo>
                  <a:lnTo>
                    <a:pt x="165" y="57"/>
                  </a:lnTo>
                  <a:lnTo>
                    <a:pt x="167" y="82"/>
                  </a:lnTo>
                  <a:lnTo>
                    <a:pt x="167" y="198"/>
                  </a:lnTo>
                  <a:lnTo>
                    <a:pt x="115" y="198"/>
                  </a:lnTo>
                  <a:lnTo>
                    <a:pt x="115" y="91"/>
                  </a:lnTo>
                  <a:lnTo>
                    <a:pt x="115" y="76"/>
                  </a:lnTo>
                  <a:lnTo>
                    <a:pt x="112" y="64"/>
                  </a:lnTo>
                  <a:lnTo>
                    <a:pt x="108" y="57"/>
                  </a:lnTo>
                  <a:lnTo>
                    <a:pt x="99" y="50"/>
                  </a:lnTo>
                  <a:lnTo>
                    <a:pt x="85" y="47"/>
                  </a:lnTo>
                  <a:lnTo>
                    <a:pt x="74" y="49"/>
                  </a:lnTo>
                  <a:lnTo>
                    <a:pt x="65" y="53"/>
                  </a:lnTo>
                  <a:lnTo>
                    <a:pt x="58" y="59"/>
                  </a:lnTo>
                  <a:lnTo>
                    <a:pt x="55" y="70"/>
                  </a:lnTo>
                  <a:lnTo>
                    <a:pt x="52" y="85"/>
                  </a:lnTo>
                  <a:lnTo>
                    <a:pt x="51" y="105"/>
                  </a:lnTo>
                  <a:lnTo>
                    <a:pt x="51" y="198"/>
                  </a:lnTo>
                  <a:lnTo>
                    <a:pt x="0" y="198"/>
                  </a:lnTo>
                  <a:lnTo>
                    <a:pt x="0" y="6"/>
                  </a:lnTo>
                  <a:lnTo>
                    <a:pt x="51" y="6"/>
                  </a:lnTo>
                  <a:lnTo>
                    <a:pt x="51" y="17"/>
                  </a:lnTo>
                  <a:lnTo>
                    <a:pt x="65" y="8"/>
                  </a:lnTo>
                  <a:lnTo>
                    <a:pt x="81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5707063" y="3100388"/>
              <a:ext cx="101600" cy="469900"/>
            </a:xfrm>
            <a:custGeom>
              <a:avLst/>
              <a:gdLst>
                <a:gd name="T0" fmla="*/ 15 w 64"/>
                <a:gd name="T1" fmla="*/ 113 h 296"/>
                <a:gd name="T2" fmla="*/ 15 w 64"/>
                <a:gd name="T3" fmla="*/ 287 h 296"/>
                <a:gd name="T4" fmla="*/ 49 w 64"/>
                <a:gd name="T5" fmla="*/ 287 h 296"/>
                <a:gd name="T6" fmla="*/ 49 w 64"/>
                <a:gd name="T7" fmla="*/ 113 h 296"/>
                <a:gd name="T8" fmla="*/ 15 w 64"/>
                <a:gd name="T9" fmla="*/ 113 h 296"/>
                <a:gd name="T10" fmla="*/ 7 w 64"/>
                <a:gd name="T11" fmla="*/ 104 h 296"/>
                <a:gd name="T12" fmla="*/ 58 w 64"/>
                <a:gd name="T13" fmla="*/ 104 h 296"/>
                <a:gd name="T14" fmla="*/ 58 w 64"/>
                <a:gd name="T15" fmla="*/ 296 h 296"/>
                <a:gd name="T16" fmla="*/ 7 w 64"/>
                <a:gd name="T17" fmla="*/ 296 h 296"/>
                <a:gd name="T18" fmla="*/ 7 w 64"/>
                <a:gd name="T19" fmla="*/ 104 h 296"/>
                <a:gd name="T20" fmla="*/ 32 w 64"/>
                <a:gd name="T21" fmla="*/ 8 h 296"/>
                <a:gd name="T22" fmla="*/ 26 w 64"/>
                <a:gd name="T23" fmla="*/ 9 h 296"/>
                <a:gd name="T24" fmla="*/ 20 w 64"/>
                <a:gd name="T25" fmla="*/ 12 h 296"/>
                <a:gd name="T26" fmla="*/ 16 w 64"/>
                <a:gd name="T27" fmla="*/ 16 h 296"/>
                <a:gd name="T28" fmla="*/ 12 w 64"/>
                <a:gd name="T29" fmla="*/ 20 h 296"/>
                <a:gd name="T30" fmla="*/ 9 w 64"/>
                <a:gd name="T31" fmla="*/ 25 h 296"/>
                <a:gd name="T32" fmla="*/ 9 w 64"/>
                <a:gd name="T33" fmla="*/ 32 h 296"/>
                <a:gd name="T34" fmla="*/ 9 w 64"/>
                <a:gd name="T35" fmla="*/ 38 h 296"/>
                <a:gd name="T36" fmla="*/ 12 w 64"/>
                <a:gd name="T37" fmla="*/ 43 h 296"/>
                <a:gd name="T38" fmla="*/ 16 w 64"/>
                <a:gd name="T39" fmla="*/ 49 h 296"/>
                <a:gd name="T40" fmla="*/ 21 w 64"/>
                <a:gd name="T41" fmla="*/ 53 h 296"/>
                <a:gd name="T42" fmla="*/ 26 w 64"/>
                <a:gd name="T43" fmla="*/ 54 h 296"/>
                <a:gd name="T44" fmla="*/ 32 w 64"/>
                <a:gd name="T45" fmla="*/ 55 h 296"/>
                <a:gd name="T46" fmla="*/ 38 w 64"/>
                <a:gd name="T47" fmla="*/ 54 h 296"/>
                <a:gd name="T48" fmla="*/ 43 w 64"/>
                <a:gd name="T49" fmla="*/ 53 h 296"/>
                <a:gd name="T50" fmla="*/ 49 w 64"/>
                <a:gd name="T51" fmla="*/ 49 h 296"/>
                <a:gd name="T52" fmla="*/ 53 w 64"/>
                <a:gd name="T53" fmla="*/ 43 h 296"/>
                <a:gd name="T54" fmla="*/ 54 w 64"/>
                <a:gd name="T55" fmla="*/ 38 h 296"/>
                <a:gd name="T56" fmla="*/ 55 w 64"/>
                <a:gd name="T57" fmla="*/ 32 h 296"/>
                <a:gd name="T58" fmla="*/ 54 w 64"/>
                <a:gd name="T59" fmla="*/ 25 h 296"/>
                <a:gd name="T60" fmla="*/ 53 w 64"/>
                <a:gd name="T61" fmla="*/ 20 h 296"/>
                <a:gd name="T62" fmla="*/ 49 w 64"/>
                <a:gd name="T63" fmla="*/ 16 h 296"/>
                <a:gd name="T64" fmla="*/ 43 w 64"/>
                <a:gd name="T65" fmla="*/ 12 h 296"/>
                <a:gd name="T66" fmla="*/ 38 w 64"/>
                <a:gd name="T67" fmla="*/ 9 h 296"/>
                <a:gd name="T68" fmla="*/ 32 w 64"/>
                <a:gd name="T69" fmla="*/ 8 h 296"/>
                <a:gd name="T70" fmla="*/ 32 w 64"/>
                <a:gd name="T71" fmla="*/ 0 h 296"/>
                <a:gd name="T72" fmla="*/ 45 w 64"/>
                <a:gd name="T73" fmla="*/ 3 h 296"/>
                <a:gd name="T74" fmla="*/ 55 w 64"/>
                <a:gd name="T75" fmla="*/ 9 h 296"/>
                <a:gd name="T76" fmla="*/ 62 w 64"/>
                <a:gd name="T77" fmla="*/ 20 h 296"/>
                <a:gd name="T78" fmla="*/ 64 w 64"/>
                <a:gd name="T79" fmla="*/ 32 h 296"/>
                <a:gd name="T80" fmla="*/ 62 w 64"/>
                <a:gd name="T81" fmla="*/ 45 h 296"/>
                <a:gd name="T82" fmla="*/ 55 w 64"/>
                <a:gd name="T83" fmla="*/ 54 h 296"/>
                <a:gd name="T84" fmla="*/ 45 w 64"/>
                <a:gd name="T85" fmla="*/ 62 h 296"/>
                <a:gd name="T86" fmla="*/ 32 w 64"/>
                <a:gd name="T87" fmla="*/ 64 h 296"/>
                <a:gd name="T88" fmla="*/ 20 w 64"/>
                <a:gd name="T89" fmla="*/ 62 h 296"/>
                <a:gd name="T90" fmla="*/ 9 w 64"/>
                <a:gd name="T91" fmla="*/ 54 h 296"/>
                <a:gd name="T92" fmla="*/ 3 w 64"/>
                <a:gd name="T93" fmla="*/ 45 h 296"/>
                <a:gd name="T94" fmla="*/ 0 w 64"/>
                <a:gd name="T95" fmla="*/ 32 h 296"/>
                <a:gd name="T96" fmla="*/ 3 w 64"/>
                <a:gd name="T97" fmla="*/ 20 h 296"/>
                <a:gd name="T98" fmla="*/ 9 w 64"/>
                <a:gd name="T99" fmla="*/ 9 h 296"/>
                <a:gd name="T100" fmla="*/ 20 w 64"/>
                <a:gd name="T101" fmla="*/ 3 h 296"/>
                <a:gd name="T102" fmla="*/ 32 w 64"/>
                <a:gd name="T10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296">
                  <a:moveTo>
                    <a:pt x="15" y="113"/>
                  </a:moveTo>
                  <a:lnTo>
                    <a:pt x="15" y="287"/>
                  </a:lnTo>
                  <a:lnTo>
                    <a:pt x="49" y="287"/>
                  </a:lnTo>
                  <a:lnTo>
                    <a:pt x="49" y="113"/>
                  </a:lnTo>
                  <a:lnTo>
                    <a:pt x="15" y="113"/>
                  </a:lnTo>
                  <a:close/>
                  <a:moveTo>
                    <a:pt x="7" y="104"/>
                  </a:moveTo>
                  <a:lnTo>
                    <a:pt x="58" y="104"/>
                  </a:lnTo>
                  <a:lnTo>
                    <a:pt x="58" y="296"/>
                  </a:lnTo>
                  <a:lnTo>
                    <a:pt x="7" y="296"/>
                  </a:lnTo>
                  <a:lnTo>
                    <a:pt x="7" y="104"/>
                  </a:lnTo>
                  <a:close/>
                  <a:moveTo>
                    <a:pt x="32" y="8"/>
                  </a:moveTo>
                  <a:lnTo>
                    <a:pt x="26" y="9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9" y="32"/>
                  </a:lnTo>
                  <a:lnTo>
                    <a:pt x="9" y="38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1" y="53"/>
                  </a:lnTo>
                  <a:lnTo>
                    <a:pt x="26" y="54"/>
                  </a:lnTo>
                  <a:lnTo>
                    <a:pt x="32" y="55"/>
                  </a:lnTo>
                  <a:lnTo>
                    <a:pt x="38" y="54"/>
                  </a:lnTo>
                  <a:lnTo>
                    <a:pt x="43" y="53"/>
                  </a:lnTo>
                  <a:lnTo>
                    <a:pt x="49" y="49"/>
                  </a:lnTo>
                  <a:lnTo>
                    <a:pt x="53" y="43"/>
                  </a:lnTo>
                  <a:lnTo>
                    <a:pt x="54" y="38"/>
                  </a:lnTo>
                  <a:lnTo>
                    <a:pt x="55" y="32"/>
                  </a:lnTo>
                  <a:lnTo>
                    <a:pt x="54" y="25"/>
                  </a:lnTo>
                  <a:lnTo>
                    <a:pt x="53" y="20"/>
                  </a:lnTo>
                  <a:lnTo>
                    <a:pt x="49" y="16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2" y="8"/>
                  </a:lnTo>
                  <a:close/>
                  <a:moveTo>
                    <a:pt x="32" y="0"/>
                  </a:moveTo>
                  <a:lnTo>
                    <a:pt x="45" y="3"/>
                  </a:lnTo>
                  <a:lnTo>
                    <a:pt x="55" y="9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5" y="54"/>
                  </a:lnTo>
                  <a:lnTo>
                    <a:pt x="45" y="62"/>
                  </a:lnTo>
                  <a:lnTo>
                    <a:pt x="32" y="64"/>
                  </a:lnTo>
                  <a:lnTo>
                    <a:pt x="20" y="62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5868988" y="3057525"/>
              <a:ext cx="298450" cy="514350"/>
            </a:xfrm>
            <a:custGeom>
              <a:avLst/>
              <a:gdLst>
                <a:gd name="T0" fmla="*/ 93 w 188"/>
                <a:gd name="T1" fmla="*/ 169 h 324"/>
                <a:gd name="T2" fmla="*/ 79 w 188"/>
                <a:gd name="T3" fmla="*/ 170 h 324"/>
                <a:gd name="T4" fmla="*/ 66 w 188"/>
                <a:gd name="T5" fmla="*/ 175 h 324"/>
                <a:gd name="T6" fmla="*/ 55 w 188"/>
                <a:gd name="T7" fmla="*/ 184 h 324"/>
                <a:gd name="T8" fmla="*/ 47 w 188"/>
                <a:gd name="T9" fmla="*/ 196 h 324"/>
                <a:gd name="T10" fmla="*/ 42 w 188"/>
                <a:gd name="T11" fmla="*/ 210 h 324"/>
                <a:gd name="T12" fmla="*/ 41 w 188"/>
                <a:gd name="T13" fmla="*/ 226 h 324"/>
                <a:gd name="T14" fmla="*/ 42 w 188"/>
                <a:gd name="T15" fmla="*/ 243 h 324"/>
                <a:gd name="T16" fmla="*/ 47 w 188"/>
                <a:gd name="T17" fmla="*/ 258 h 324"/>
                <a:gd name="T18" fmla="*/ 55 w 188"/>
                <a:gd name="T19" fmla="*/ 269 h 324"/>
                <a:gd name="T20" fmla="*/ 66 w 188"/>
                <a:gd name="T21" fmla="*/ 279 h 324"/>
                <a:gd name="T22" fmla="*/ 78 w 188"/>
                <a:gd name="T23" fmla="*/ 284 h 324"/>
                <a:gd name="T24" fmla="*/ 93 w 188"/>
                <a:gd name="T25" fmla="*/ 286 h 324"/>
                <a:gd name="T26" fmla="*/ 106 w 188"/>
                <a:gd name="T27" fmla="*/ 284 h 324"/>
                <a:gd name="T28" fmla="*/ 119 w 188"/>
                <a:gd name="T29" fmla="*/ 279 h 324"/>
                <a:gd name="T30" fmla="*/ 130 w 188"/>
                <a:gd name="T31" fmla="*/ 269 h 324"/>
                <a:gd name="T32" fmla="*/ 138 w 188"/>
                <a:gd name="T33" fmla="*/ 258 h 324"/>
                <a:gd name="T34" fmla="*/ 143 w 188"/>
                <a:gd name="T35" fmla="*/ 243 h 324"/>
                <a:gd name="T36" fmla="*/ 143 w 188"/>
                <a:gd name="T37" fmla="*/ 227 h 324"/>
                <a:gd name="T38" fmla="*/ 143 w 188"/>
                <a:gd name="T39" fmla="*/ 212 h 324"/>
                <a:gd name="T40" fmla="*/ 138 w 188"/>
                <a:gd name="T41" fmla="*/ 197 h 324"/>
                <a:gd name="T42" fmla="*/ 130 w 188"/>
                <a:gd name="T43" fmla="*/ 186 h 324"/>
                <a:gd name="T44" fmla="*/ 119 w 188"/>
                <a:gd name="T45" fmla="*/ 175 h 324"/>
                <a:gd name="T46" fmla="*/ 108 w 188"/>
                <a:gd name="T47" fmla="*/ 170 h 324"/>
                <a:gd name="T48" fmla="*/ 93 w 188"/>
                <a:gd name="T49" fmla="*/ 169 h 324"/>
                <a:gd name="T50" fmla="*/ 0 w 188"/>
                <a:gd name="T51" fmla="*/ 0 h 324"/>
                <a:gd name="T52" fmla="*/ 44 w 188"/>
                <a:gd name="T53" fmla="*/ 0 h 324"/>
                <a:gd name="T54" fmla="*/ 44 w 188"/>
                <a:gd name="T55" fmla="*/ 157 h 324"/>
                <a:gd name="T56" fmla="*/ 61 w 188"/>
                <a:gd name="T57" fmla="*/ 141 h 324"/>
                <a:gd name="T58" fmla="*/ 80 w 188"/>
                <a:gd name="T59" fmla="*/ 133 h 324"/>
                <a:gd name="T60" fmla="*/ 101 w 188"/>
                <a:gd name="T61" fmla="*/ 129 h 324"/>
                <a:gd name="T62" fmla="*/ 125 w 188"/>
                <a:gd name="T63" fmla="*/ 133 h 324"/>
                <a:gd name="T64" fmla="*/ 144 w 188"/>
                <a:gd name="T65" fmla="*/ 142 h 324"/>
                <a:gd name="T66" fmla="*/ 163 w 188"/>
                <a:gd name="T67" fmla="*/ 158 h 324"/>
                <a:gd name="T68" fmla="*/ 177 w 188"/>
                <a:gd name="T69" fmla="*/ 178 h 324"/>
                <a:gd name="T70" fmla="*/ 185 w 188"/>
                <a:gd name="T71" fmla="*/ 200 h 324"/>
                <a:gd name="T72" fmla="*/ 188 w 188"/>
                <a:gd name="T73" fmla="*/ 226 h 324"/>
                <a:gd name="T74" fmla="*/ 185 w 188"/>
                <a:gd name="T75" fmla="*/ 252 h 324"/>
                <a:gd name="T76" fmla="*/ 176 w 188"/>
                <a:gd name="T77" fmla="*/ 276 h 324"/>
                <a:gd name="T78" fmla="*/ 163 w 188"/>
                <a:gd name="T79" fmla="*/ 297 h 324"/>
                <a:gd name="T80" fmla="*/ 144 w 188"/>
                <a:gd name="T81" fmla="*/ 311 h 324"/>
                <a:gd name="T82" fmla="*/ 123 w 188"/>
                <a:gd name="T83" fmla="*/ 320 h 324"/>
                <a:gd name="T84" fmla="*/ 100 w 188"/>
                <a:gd name="T85" fmla="*/ 324 h 324"/>
                <a:gd name="T86" fmla="*/ 80 w 188"/>
                <a:gd name="T87" fmla="*/ 322 h 324"/>
                <a:gd name="T88" fmla="*/ 61 w 188"/>
                <a:gd name="T89" fmla="*/ 313 h 324"/>
                <a:gd name="T90" fmla="*/ 44 w 188"/>
                <a:gd name="T91" fmla="*/ 299 h 324"/>
                <a:gd name="T92" fmla="*/ 44 w 188"/>
                <a:gd name="T93" fmla="*/ 319 h 324"/>
                <a:gd name="T94" fmla="*/ 0 w 188"/>
                <a:gd name="T95" fmla="*/ 319 h 324"/>
                <a:gd name="T96" fmla="*/ 0 w 188"/>
                <a:gd name="T9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24">
                  <a:moveTo>
                    <a:pt x="93" y="169"/>
                  </a:moveTo>
                  <a:lnTo>
                    <a:pt x="79" y="170"/>
                  </a:lnTo>
                  <a:lnTo>
                    <a:pt x="66" y="175"/>
                  </a:lnTo>
                  <a:lnTo>
                    <a:pt x="55" y="184"/>
                  </a:lnTo>
                  <a:lnTo>
                    <a:pt x="47" y="196"/>
                  </a:lnTo>
                  <a:lnTo>
                    <a:pt x="42" y="210"/>
                  </a:lnTo>
                  <a:lnTo>
                    <a:pt x="41" y="226"/>
                  </a:lnTo>
                  <a:lnTo>
                    <a:pt x="42" y="243"/>
                  </a:lnTo>
                  <a:lnTo>
                    <a:pt x="47" y="258"/>
                  </a:lnTo>
                  <a:lnTo>
                    <a:pt x="55" y="269"/>
                  </a:lnTo>
                  <a:lnTo>
                    <a:pt x="66" y="279"/>
                  </a:lnTo>
                  <a:lnTo>
                    <a:pt x="78" y="284"/>
                  </a:lnTo>
                  <a:lnTo>
                    <a:pt x="93" y="286"/>
                  </a:lnTo>
                  <a:lnTo>
                    <a:pt x="106" y="284"/>
                  </a:lnTo>
                  <a:lnTo>
                    <a:pt x="119" y="279"/>
                  </a:lnTo>
                  <a:lnTo>
                    <a:pt x="130" y="269"/>
                  </a:lnTo>
                  <a:lnTo>
                    <a:pt x="138" y="258"/>
                  </a:lnTo>
                  <a:lnTo>
                    <a:pt x="143" y="243"/>
                  </a:lnTo>
                  <a:lnTo>
                    <a:pt x="143" y="227"/>
                  </a:lnTo>
                  <a:lnTo>
                    <a:pt x="143" y="212"/>
                  </a:lnTo>
                  <a:lnTo>
                    <a:pt x="138" y="197"/>
                  </a:lnTo>
                  <a:lnTo>
                    <a:pt x="130" y="186"/>
                  </a:lnTo>
                  <a:lnTo>
                    <a:pt x="119" y="175"/>
                  </a:lnTo>
                  <a:lnTo>
                    <a:pt x="108" y="170"/>
                  </a:lnTo>
                  <a:lnTo>
                    <a:pt x="93" y="169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57"/>
                  </a:lnTo>
                  <a:lnTo>
                    <a:pt x="61" y="141"/>
                  </a:lnTo>
                  <a:lnTo>
                    <a:pt x="80" y="133"/>
                  </a:lnTo>
                  <a:lnTo>
                    <a:pt x="101" y="129"/>
                  </a:lnTo>
                  <a:lnTo>
                    <a:pt x="125" y="133"/>
                  </a:lnTo>
                  <a:lnTo>
                    <a:pt x="144" y="142"/>
                  </a:lnTo>
                  <a:lnTo>
                    <a:pt x="163" y="158"/>
                  </a:lnTo>
                  <a:lnTo>
                    <a:pt x="177" y="178"/>
                  </a:lnTo>
                  <a:lnTo>
                    <a:pt x="185" y="200"/>
                  </a:lnTo>
                  <a:lnTo>
                    <a:pt x="188" y="226"/>
                  </a:lnTo>
                  <a:lnTo>
                    <a:pt x="185" y="252"/>
                  </a:lnTo>
                  <a:lnTo>
                    <a:pt x="176" y="276"/>
                  </a:lnTo>
                  <a:lnTo>
                    <a:pt x="163" y="297"/>
                  </a:lnTo>
                  <a:lnTo>
                    <a:pt x="144" y="311"/>
                  </a:lnTo>
                  <a:lnTo>
                    <a:pt x="123" y="320"/>
                  </a:lnTo>
                  <a:lnTo>
                    <a:pt x="100" y="324"/>
                  </a:lnTo>
                  <a:lnTo>
                    <a:pt x="80" y="322"/>
                  </a:lnTo>
                  <a:lnTo>
                    <a:pt x="61" y="313"/>
                  </a:lnTo>
                  <a:lnTo>
                    <a:pt x="44" y="299"/>
                  </a:lnTo>
                  <a:lnTo>
                    <a:pt x="44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6229351" y="3057525"/>
              <a:ext cx="249238" cy="506413"/>
            </a:xfrm>
            <a:custGeom>
              <a:avLst/>
              <a:gdLst>
                <a:gd name="T0" fmla="*/ 0 w 157"/>
                <a:gd name="T1" fmla="*/ 0 h 319"/>
                <a:gd name="T2" fmla="*/ 42 w 157"/>
                <a:gd name="T3" fmla="*/ 0 h 319"/>
                <a:gd name="T4" fmla="*/ 42 w 157"/>
                <a:gd name="T5" fmla="*/ 150 h 319"/>
                <a:gd name="T6" fmla="*/ 57 w 157"/>
                <a:gd name="T7" fmla="*/ 138 h 319"/>
                <a:gd name="T8" fmla="*/ 75 w 157"/>
                <a:gd name="T9" fmla="*/ 132 h 319"/>
                <a:gd name="T10" fmla="*/ 92 w 157"/>
                <a:gd name="T11" fmla="*/ 129 h 319"/>
                <a:gd name="T12" fmla="*/ 111 w 157"/>
                <a:gd name="T13" fmla="*/ 132 h 319"/>
                <a:gd name="T14" fmla="*/ 128 w 157"/>
                <a:gd name="T15" fmla="*/ 138 h 319"/>
                <a:gd name="T16" fmla="*/ 141 w 157"/>
                <a:gd name="T17" fmla="*/ 150 h 319"/>
                <a:gd name="T18" fmla="*/ 150 w 157"/>
                <a:gd name="T19" fmla="*/ 165 h 319"/>
                <a:gd name="T20" fmla="*/ 156 w 157"/>
                <a:gd name="T21" fmla="*/ 183 h 319"/>
                <a:gd name="T22" fmla="*/ 157 w 157"/>
                <a:gd name="T23" fmla="*/ 207 h 319"/>
                <a:gd name="T24" fmla="*/ 157 w 157"/>
                <a:gd name="T25" fmla="*/ 319 h 319"/>
                <a:gd name="T26" fmla="*/ 115 w 157"/>
                <a:gd name="T27" fmla="*/ 319 h 319"/>
                <a:gd name="T28" fmla="*/ 115 w 157"/>
                <a:gd name="T29" fmla="*/ 210 h 319"/>
                <a:gd name="T30" fmla="*/ 112 w 157"/>
                <a:gd name="T31" fmla="*/ 191 h 319"/>
                <a:gd name="T32" fmla="*/ 107 w 157"/>
                <a:gd name="T33" fmla="*/ 178 h 319"/>
                <a:gd name="T34" fmla="*/ 97 w 157"/>
                <a:gd name="T35" fmla="*/ 171 h 319"/>
                <a:gd name="T36" fmla="*/ 82 w 157"/>
                <a:gd name="T37" fmla="*/ 169 h 319"/>
                <a:gd name="T38" fmla="*/ 69 w 157"/>
                <a:gd name="T39" fmla="*/ 170 h 319"/>
                <a:gd name="T40" fmla="*/ 59 w 157"/>
                <a:gd name="T41" fmla="*/ 174 h 319"/>
                <a:gd name="T42" fmla="*/ 51 w 157"/>
                <a:gd name="T43" fmla="*/ 182 h 319"/>
                <a:gd name="T44" fmla="*/ 46 w 157"/>
                <a:gd name="T45" fmla="*/ 193 h 319"/>
                <a:gd name="T46" fmla="*/ 43 w 157"/>
                <a:gd name="T47" fmla="*/ 209 h 319"/>
                <a:gd name="T48" fmla="*/ 42 w 157"/>
                <a:gd name="T49" fmla="*/ 230 h 319"/>
                <a:gd name="T50" fmla="*/ 42 w 157"/>
                <a:gd name="T51" fmla="*/ 319 h 319"/>
                <a:gd name="T52" fmla="*/ 0 w 157"/>
                <a:gd name="T53" fmla="*/ 319 h 319"/>
                <a:gd name="T54" fmla="*/ 0 w 157"/>
                <a:gd name="T5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319">
                  <a:moveTo>
                    <a:pt x="0" y="0"/>
                  </a:moveTo>
                  <a:lnTo>
                    <a:pt x="42" y="0"/>
                  </a:lnTo>
                  <a:lnTo>
                    <a:pt x="42" y="150"/>
                  </a:lnTo>
                  <a:lnTo>
                    <a:pt x="57" y="138"/>
                  </a:lnTo>
                  <a:lnTo>
                    <a:pt x="75" y="132"/>
                  </a:lnTo>
                  <a:lnTo>
                    <a:pt x="92" y="129"/>
                  </a:lnTo>
                  <a:lnTo>
                    <a:pt x="111" y="132"/>
                  </a:lnTo>
                  <a:lnTo>
                    <a:pt x="128" y="138"/>
                  </a:lnTo>
                  <a:lnTo>
                    <a:pt x="141" y="150"/>
                  </a:lnTo>
                  <a:lnTo>
                    <a:pt x="150" y="165"/>
                  </a:lnTo>
                  <a:lnTo>
                    <a:pt x="156" y="183"/>
                  </a:lnTo>
                  <a:lnTo>
                    <a:pt x="157" y="207"/>
                  </a:lnTo>
                  <a:lnTo>
                    <a:pt x="157" y="319"/>
                  </a:lnTo>
                  <a:lnTo>
                    <a:pt x="115" y="319"/>
                  </a:lnTo>
                  <a:lnTo>
                    <a:pt x="115" y="210"/>
                  </a:lnTo>
                  <a:lnTo>
                    <a:pt x="112" y="191"/>
                  </a:lnTo>
                  <a:lnTo>
                    <a:pt x="107" y="178"/>
                  </a:lnTo>
                  <a:lnTo>
                    <a:pt x="97" y="171"/>
                  </a:lnTo>
                  <a:lnTo>
                    <a:pt x="82" y="169"/>
                  </a:lnTo>
                  <a:lnTo>
                    <a:pt x="69" y="170"/>
                  </a:lnTo>
                  <a:lnTo>
                    <a:pt x="59" y="174"/>
                  </a:lnTo>
                  <a:lnTo>
                    <a:pt x="51" y="182"/>
                  </a:lnTo>
                  <a:lnTo>
                    <a:pt x="46" y="193"/>
                  </a:lnTo>
                  <a:lnTo>
                    <a:pt x="43" y="209"/>
                  </a:lnTo>
                  <a:lnTo>
                    <a:pt x="42" y="230"/>
                  </a:lnTo>
                  <a:lnTo>
                    <a:pt x="42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6523038" y="3271838"/>
              <a:ext cx="300038" cy="292100"/>
            </a:xfrm>
            <a:custGeom>
              <a:avLst/>
              <a:gdLst>
                <a:gd name="T0" fmla="*/ 0 w 189"/>
                <a:gd name="T1" fmla="*/ 0 h 184"/>
                <a:gd name="T2" fmla="*/ 48 w 189"/>
                <a:gd name="T3" fmla="*/ 0 h 184"/>
                <a:gd name="T4" fmla="*/ 95 w 189"/>
                <a:gd name="T5" fmla="*/ 116 h 184"/>
                <a:gd name="T6" fmla="*/ 142 w 189"/>
                <a:gd name="T7" fmla="*/ 0 h 184"/>
                <a:gd name="T8" fmla="*/ 189 w 189"/>
                <a:gd name="T9" fmla="*/ 0 h 184"/>
                <a:gd name="T10" fmla="*/ 111 w 189"/>
                <a:gd name="T11" fmla="*/ 184 h 184"/>
                <a:gd name="T12" fmla="*/ 79 w 189"/>
                <a:gd name="T13" fmla="*/ 184 h 184"/>
                <a:gd name="T14" fmla="*/ 0 w 18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0"/>
                  </a:moveTo>
                  <a:lnTo>
                    <a:pt x="48" y="0"/>
                  </a:lnTo>
                  <a:lnTo>
                    <a:pt x="95" y="116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111" y="184"/>
                  </a:lnTo>
                  <a:lnTo>
                    <a:pt x="79" y="1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ep 10"/>
            <p:cNvGrpSpPr/>
            <p:nvPr userDrawn="1"/>
          </p:nvGrpSpPr>
          <p:grpSpPr>
            <a:xfrm>
              <a:off x="5381626" y="3638550"/>
              <a:ext cx="1431925" cy="171451"/>
              <a:chOff x="5381626" y="3638550"/>
              <a:chExt cx="1431925" cy="171451"/>
            </a:xfrm>
            <a:grpFill/>
          </p:grpSpPr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381626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6 w 36"/>
                  <a:gd name="T3" fmla="*/ 0 h 39"/>
                  <a:gd name="T4" fmla="*/ 30 w 36"/>
                  <a:gd name="T5" fmla="*/ 30 h 39"/>
                  <a:gd name="T6" fmla="*/ 30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8 w 36"/>
                  <a:gd name="T13" fmla="*/ 39 h 39"/>
                  <a:gd name="T14" fmla="*/ 6 w 36"/>
                  <a:gd name="T15" fmla="*/ 12 h 39"/>
                  <a:gd name="T16" fmla="*/ 6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6" y="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5456238" y="3638550"/>
                <a:ext cx="42863" cy="61913"/>
              </a:xfrm>
              <a:custGeom>
                <a:avLst/>
                <a:gdLst>
                  <a:gd name="T0" fmla="*/ 0 w 27"/>
                  <a:gd name="T1" fmla="*/ 0 h 39"/>
                  <a:gd name="T2" fmla="*/ 27 w 27"/>
                  <a:gd name="T3" fmla="*/ 0 h 39"/>
                  <a:gd name="T4" fmla="*/ 27 w 27"/>
                  <a:gd name="T5" fmla="*/ 7 h 39"/>
                  <a:gd name="T6" fmla="*/ 6 w 27"/>
                  <a:gd name="T7" fmla="*/ 7 h 39"/>
                  <a:gd name="T8" fmla="*/ 6 w 27"/>
                  <a:gd name="T9" fmla="*/ 17 h 39"/>
                  <a:gd name="T10" fmla="*/ 25 w 27"/>
                  <a:gd name="T11" fmla="*/ 17 h 39"/>
                  <a:gd name="T12" fmla="*/ 25 w 27"/>
                  <a:gd name="T13" fmla="*/ 24 h 39"/>
                  <a:gd name="T14" fmla="*/ 6 w 27"/>
                  <a:gd name="T15" fmla="*/ 24 h 39"/>
                  <a:gd name="T16" fmla="*/ 6 w 27"/>
                  <a:gd name="T17" fmla="*/ 34 h 39"/>
                  <a:gd name="T18" fmla="*/ 27 w 27"/>
                  <a:gd name="T19" fmla="*/ 34 h 39"/>
                  <a:gd name="T20" fmla="*/ 27 w 27"/>
                  <a:gd name="T21" fmla="*/ 39 h 39"/>
                  <a:gd name="T22" fmla="*/ 0 w 27"/>
                  <a:gd name="T23" fmla="*/ 39 h 39"/>
                  <a:gd name="T24" fmla="*/ 0 w 27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5" y="17"/>
                    </a:lnTo>
                    <a:lnTo>
                      <a:pt x="25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513388" y="3638550"/>
                <a:ext cx="57150" cy="61913"/>
              </a:xfrm>
              <a:custGeom>
                <a:avLst/>
                <a:gdLst>
                  <a:gd name="T0" fmla="*/ 7 w 36"/>
                  <a:gd name="T1" fmla="*/ 7 h 39"/>
                  <a:gd name="T2" fmla="*/ 7 w 36"/>
                  <a:gd name="T3" fmla="*/ 34 h 39"/>
                  <a:gd name="T4" fmla="*/ 13 w 36"/>
                  <a:gd name="T5" fmla="*/ 34 h 39"/>
                  <a:gd name="T6" fmla="*/ 19 w 36"/>
                  <a:gd name="T7" fmla="*/ 33 h 39"/>
                  <a:gd name="T8" fmla="*/ 21 w 36"/>
                  <a:gd name="T9" fmla="*/ 32 h 39"/>
                  <a:gd name="T10" fmla="*/ 25 w 36"/>
                  <a:gd name="T11" fmla="*/ 30 h 39"/>
                  <a:gd name="T12" fmla="*/ 27 w 36"/>
                  <a:gd name="T13" fmla="*/ 28 h 39"/>
                  <a:gd name="T14" fmla="*/ 28 w 36"/>
                  <a:gd name="T15" fmla="*/ 24 h 39"/>
                  <a:gd name="T16" fmla="*/ 29 w 36"/>
                  <a:gd name="T17" fmla="*/ 20 h 39"/>
                  <a:gd name="T18" fmla="*/ 28 w 36"/>
                  <a:gd name="T19" fmla="*/ 16 h 39"/>
                  <a:gd name="T20" fmla="*/ 27 w 36"/>
                  <a:gd name="T21" fmla="*/ 12 h 39"/>
                  <a:gd name="T22" fmla="*/ 23 w 36"/>
                  <a:gd name="T23" fmla="*/ 9 h 39"/>
                  <a:gd name="T24" fmla="*/ 19 w 36"/>
                  <a:gd name="T25" fmla="*/ 8 h 39"/>
                  <a:gd name="T26" fmla="*/ 13 w 36"/>
                  <a:gd name="T27" fmla="*/ 7 h 39"/>
                  <a:gd name="T28" fmla="*/ 7 w 36"/>
                  <a:gd name="T29" fmla="*/ 7 h 39"/>
                  <a:gd name="T30" fmla="*/ 0 w 36"/>
                  <a:gd name="T31" fmla="*/ 0 h 39"/>
                  <a:gd name="T32" fmla="*/ 13 w 36"/>
                  <a:gd name="T33" fmla="*/ 0 h 39"/>
                  <a:gd name="T34" fmla="*/ 20 w 36"/>
                  <a:gd name="T35" fmla="*/ 2 h 39"/>
                  <a:gd name="T36" fmla="*/ 25 w 36"/>
                  <a:gd name="T37" fmla="*/ 3 h 39"/>
                  <a:gd name="T38" fmla="*/ 29 w 36"/>
                  <a:gd name="T39" fmla="*/ 5 h 39"/>
                  <a:gd name="T40" fmla="*/ 33 w 36"/>
                  <a:gd name="T41" fmla="*/ 9 h 39"/>
                  <a:gd name="T42" fmla="*/ 34 w 36"/>
                  <a:gd name="T43" fmla="*/ 15 h 39"/>
                  <a:gd name="T44" fmla="*/ 36 w 36"/>
                  <a:gd name="T45" fmla="*/ 20 h 39"/>
                  <a:gd name="T46" fmla="*/ 34 w 36"/>
                  <a:gd name="T47" fmla="*/ 26 h 39"/>
                  <a:gd name="T48" fmla="*/ 33 w 36"/>
                  <a:gd name="T49" fmla="*/ 30 h 39"/>
                  <a:gd name="T50" fmla="*/ 29 w 36"/>
                  <a:gd name="T51" fmla="*/ 34 h 39"/>
                  <a:gd name="T52" fmla="*/ 25 w 36"/>
                  <a:gd name="T53" fmla="*/ 37 h 39"/>
                  <a:gd name="T54" fmla="*/ 20 w 36"/>
                  <a:gd name="T55" fmla="*/ 39 h 39"/>
                  <a:gd name="T56" fmla="*/ 13 w 36"/>
                  <a:gd name="T57" fmla="*/ 39 h 39"/>
                  <a:gd name="T58" fmla="*/ 0 w 36"/>
                  <a:gd name="T59" fmla="*/ 39 h 39"/>
                  <a:gd name="T60" fmla="*/ 0 w 36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" h="39">
                    <a:moveTo>
                      <a:pt x="7" y="7"/>
                    </a:moveTo>
                    <a:lnTo>
                      <a:pt x="7" y="34"/>
                    </a:lnTo>
                    <a:lnTo>
                      <a:pt x="13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5" y="30"/>
                    </a:lnTo>
                    <a:lnTo>
                      <a:pt x="27" y="28"/>
                    </a:lnTo>
                    <a:lnTo>
                      <a:pt x="28" y="24"/>
                    </a:lnTo>
                    <a:lnTo>
                      <a:pt x="29" y="20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3" y="9"/>
                    </a:lnTo>
                    <a:lnTo>
                      <a:pt x="19" y="8"/>
                    </a:lnTo>
                    <a:lnTo>
                      <a:pt x="13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9" y="5"/>
                    </a:lnTo>
                    <a:lnTo>
                      <a:pt x="33" y="9"/>
                    </a:lnTo>
                    <a:lnTo>
                      <a:pt x="34" y="15"/>
                    </a:lnTo>
                    <a:lnTo>
                      <a:pt x="36" y="20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0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5583238" y="363855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27 w 28"/>
                  <a:gd name="T3" fmla="*/ 0 h 39"/>
                  <a:gd name="T4" fmla="*/ 27 w 28"/>
                  <a:gd name="T5" fmla="*/ 7 h 39"/>
                  <a:gd name="T6" fmla="*/ 6 w 28"/>
                  <a:gd name="T7" fmla="*/ 7 h 39"/>
                  <a:gd name="T8" fmla="*/ 6 w 28"/>
                  <a:gd name="T9" fmla="*/ 17 h 39"/>
                  <a:gd name="T10" fmla="*/ 24 w 28"/>
                  <a:gd name="T11" fmla="*/ 17 h 39"/>
                  <a:gd name="T12" fmla="*/ 24 w 28"/>
                  <a:gd name="T13" fmla="*/ 24 h 39"/>
                  <a:gd name="T14" fmla="*/ 6 w 28"/>
                  <a:gd name="T15" fmla="*/ 24 h 39"/>
                  <a:gd name="T16" fmla="*/ 6 w 28"/>
                  <a:gd name="T17" fmla="*/ 34 h 39"/>
                  <a:gd name="T18" fmla="*/ 28 w 28"/>
                  <a:gd name="T19" fmla="*/ 34 h 39"/>
                  <a:gd name="T20" fmla="*/ 28 w 28"/>
                  <a:gd name="T21" fmla="*/ 39 h 39"/>
                  <a:gd name="T22" fmla="*/ 0 w 28"/>
                  <a:gd name="T23" fmla="*/ 39 h 39"/>
                  <a:gd name="T24" fmla="*/ 0 w 28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8" y="34"/>
                    </a:lnTo>
                    <a:lnTo>
                      <a:pt x="2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 userDrawn="1"/>
            </p:nvSpPr>
            <p:spPr bwMode="auto">
              <a:xfrm>
                <a:off x="5640388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9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5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4 w 33"/>
                  <a:gd name="T33" fmla="*/ 2 h 39"/>
                  <a:gd name="T34" fmla="*/ 28 w 33"/>
                  <a:gd name="T35" fmla="*/ 4 h 39"/>
                  <a:gd name="T36" fmla="*/ 29 w 33"/>
                  <a:gd name="T37" fmla="*/ 7 h 39"/>
                  <a:gd name="T38" fmla="*/ 30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5705476" y="3638550"/>
                <a:ext cx="39688" cy="61913"/>
              </a:xfrm>
              <a:custGeom>
                <a:avLst/>
                <a:gdLst>
                  <a:gd name="T0" fmla="*/ 0 w 25"/>
                  <a:gd name="T1" fmla="*/ 0 h 39"/>
                  <a:gd name="T2" fmla="*/ 6 w 25"/>
                  <a:gd name="T3" fmla="*/ 0 h 39"/>
                  <a:gd name="T4" fmla="*/ 6 w 25"/>
                  <a:gd name="T5" fmla="*/ 34 h 39"/>
                  <a:gd name="T6" fmla="*/ 25 w 25"/>
                  <a:gd name="T7" fmla="*/ 34 h 39"/>
                  <a:gd name="T8" fmla="*/ 25 w 25"/>
                  <a:gd name="T9" fmla="*/ 39 h 39"/>
                  <a:gd name="T10" fmla="*/ 0 w 25"/>
                  <a:gd name="T11" fmla="*/ 39 h 39"/>
                  <a:gd name="T12" fmla="*/ 0 w 2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lnTo>
                      <a:pt x="6" y="0"/>
                    </a:lnTo>
                    <a:lnTo>
                      <a:pt x="6" y="34"/>
                    </a:lnTo>
                    <a:lnTo>
                      <a:pt x="25" y="34"/>
                    </a:lnTo>
                    <a:lnTo>
                      <a:pt x="2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7"/>
              <p:cNvSpPr>
                <a:spLocks noEditPoints="1"/>
              </p:cNvSpPr>
              <p:nvPr userDrawn="1"/>
            </p:nvSpPr>
            <p:spPr bwMode="auto">
              <a:xfrm>
                <a:off x="5746751" y="3638550"/>
                <a:ext cx="66675" cy="61913"/>
              </a:xfrm>
              <a:custGeom>
                <a:avLst/>
                <a:gdLst>
                  <a:gd name="T0" fmla="*/ 21 w 42"/>
                  <a:gd name="T1" fmla="*/ 9 h 39"/>
                  <a:gd name="T2" fmla="*/ 13 w 42"/>
                  <a:gd name="T3" fmla="*/ 25 h 39"/>
                  <a:gd name="T4" fmla="*/ 28 w 42"/>
                  <a:gd name="T5" fmla="*/ 25 h 39"/>
                  <a:gd name="T6" fmla="*/ 21 w 42"/>
                  <a:gd name="T7" fmla="*/ 9 h 39"/>
                  <a:gd name="T8" fmla="*/ 17 w 42"/>
                  <a:gd name="T9" fmla="*/ 0 h 39"/>
                  <a:gd name="T10" fmla="*/ 25 w 42"/>
                  <a:gd name="T11" fmla="*/ 0 h 39"/>
                  <a:gd name="T12" fmla="*/ 42 w 42"/>
                  <a:gd name="T13" fmla="*/ 39 h 39"/>
                  <a:gd name="T14" fmla="*/ 34 w 42"/>
                  <a:gd name="T15" fmla="*/ 39 h 39"/>
                  <a:gd name="T16" fmla="*/ 30 w 42"/>
                  <a:gd name="T17" fmla="*/ 32 h 39"/>
                  <a:gd name="T18" fmla="*/ 10 w 42"/>
                  <a:gd name="T19" fmla="*/ 32 h 39"/>
                  <a:gd name="T20" fmla="*/ 7 w 42"/>
                  <a:gd name="T21" fmla="*/ 39 h 39"/>
                  <a:gd name="T22" fmla="*/ 0 w 42"/>
                  <a:gd name="T23" fmla="*/ 39 h 39"/>
                  <a:gd name="T24" fmla="*/ 17 w 42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9">
                    <a:moveTo>
                      <a:pt x="21" y="9"/>
                    </a:moveTo>
                    <a:lnTo>
                      <a:pt x="13" y="25"/>
                    </a:lnTo>
                    <a:lnTo>
                      <a:pt x="28" y="25"/>
                    </a:lnTo>
                    <a:lnTo>
                      <a:pt x="21" y="9"/>
                    </a:lnTo>
                    <a:close/>
                    <a:moveTo>
                      <a:pt x="17" y="0"/>
                    </a:moveTo>
                    <a:lnTo>
                      <a:pt x="25" y="0"/>
                    </a:lnTo>
                    <a:lnTo>
                      <a:pt x="42" y="39"/>
                    </a:lnTo>
                    <a:lnTo>
                      <a:pt x="34" y="39"/>
                    </a:lnTo>
                    <a:lnTo>
                      <a:pt x="30" y="32"/>
                    </a:lnTo>
                    <a:lnTo>
                      <a:pt x="10" y="3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 userDrawn="1"/>
            </p:nvSpPr>
            <p:spPr bwMode="auto">
              <a:xfrm>
                <a:off x="5821363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7 w 36"/>
                  <a:gd name="T3" fmla="*/ 0 h 39"/>
                  <a:gd name="T4" fmla="*/ 29 w 36"/>
                  <a:gd name="T5" fmla="*/ 30 h 39"/>
                  <a:gd name="T6" fmla="*/ 29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9 w 36"/>
                  <a:gd name="T13" fmla="*/ 39 h 39"/>
                  <a:gd name="T14" fmla="*/ 7 w 36"/>
                  <a:gd name="T15" fmla="*/ 12 h 39"/>
                  <a:gd name="T16" fmla="*/ 7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7" y="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9" y="39"/>
                    </a:lnTo>
                    <a:lnTo>
                      <a:pt x="7" y="1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auto">
              <a:xfrm>
                <a:off x="5894388" y="3638550"/>
                <a:ext cx="55563" cy="61913"/>
              </a:xfrm>
              <a:custGeom>
                <a:avLst/>
                <a:gdLst>
                  <a:gd name="T0" fmla="*/ 8 w 35"/>
                  <a:gd name="T1" fmla="*/ 7 h 39"/>
                  <a:gd name="T2" fmla="*/ 8 w 35"/>
                  <a:gd name="T3" fmla="*/ 34 h 39"/>
                  <a:gd name="T4" fmla="*/ 14 w 35"/>
                  <a:gd name="T5" fmla="*/ 34 h 39"/>
                  <a:gd name="T6" fmla="*/ 18 w 35"/>
                  <a:gd name="T7" fmla="*/ 33 h 39"/>
                  <a:gd name="T8" fmla="*/ 22 w 35"/>
                  <a:gd name="T9" fmla="*/ 32 h 39"/>
                  <a:gd name="T10" fmla="*/ 25 w 35"/>
                  <a:gd name="T11" fmla="*/ 30 h 39"/>
                  <a:gd name="T12" fmla="*/ 28 w 35"/>
                  <a:gd name="T13" fmla="*/ 28 h 39"/>
                  <a:gd name="T14" fmla="*/ 29 w 35"/>
                  <a:gd name="T15" fmla="*/ 24 h 39"/>
                  <a:gd name="T16" fmla="*/ 29 w 35"/>
                  <a:gd name="T17" fmla="*/ 20 h 39"/>
                  <a:gd name="T18" fmla="*/ 29 w 35"/>
                  <a:gd name="T19" fmla="*/ 16 h 39"/>
                  <a:gd name="T20" fmla="*/ 26 w 35"/>
                  <a:gd name="T21" fmla="*/ 12 h 39"/>
                  <a:gd name="T22" fmla="*/ 24 w 35"/>
                  <a:gd name="T23" fmla="*/ 9 h 39"/>
                  <a:gd name="T24" fmla="*/ 20 w 35"/>
                  <a:gd name="T25" fmla="*/ 8 h 39"/>
                  <a:gd name="T26" fmla="*/ 14 w 35"/>
                  <a:gd name="T27" fmla="*/ 7 h 39"/>
                  <a:gd name="T28" fmla="*/ 8 w 35"/>
                  <a:gd name="T29" fmla="*/ 7 h 39"/>
                  <a:gd name="T30" fmla="*/ 0 w 35"/>
                  <a:gd name="T31" fmla="*/ 0 h 39"/>
                  <a:gd name="T32" fmla="*/ 14 w 35"/>
                  <a:gd name="T33" fmla="*/ 0 h 39"/>
                  <a:gd name="T34" fmla="*/ 21 w 35"/>
                  <a:gd name="T35" fmla="*/ 2 h 39"/>
                  <a:gd name="T36" fmla="*/ 26 w 35"/>
                  <a:gd name="T37" fmla="*/ 3 h 39"/>
                  <a:gd name="T38" fmla="*/ 30 w 35"/>
                  <a:gd name="T39" fmla="*/ 5 h 39"/>
                  <a:gd name="T40" fmla="*/ 33 w 35"/>
                  <a:gd name="T41" fmla="*/ 9 h 39"/>
                  <a:gd name="T42" fmla="*/ 35 w 35"/>
                  <a:gd name="T43" fmla="*/ 15 h 39"/>
                  <a:gd name="T44" fmla="*/ 35 w 35"/>
                  <a:gd name="T45" fmla="*/ 20 h 39"/>
                  <a:gd name="T46" fmla="*/ 35 w 35"/>
                  <a:gd name="T47" fmla="*/ 26 h 39"/>
                  <a:gd name="T48" fmla="*/ 34 w 35"/>
                  <a:gd name="T49" fmla="*/ 30 h 39"/>
                  <a:gd name="T50" fmla="*/ 30 w 35"/>
                  <a:gd name="T51" fmla="*/ 34 h 39"/>
                  <a:gd name="T52" fmla="*/ 26 w 35"/>
                  <a:gd name="T53" fmla="*/ 37 h 39"/>
                  <a:gd name="T54" fmla="*/ 21 w 35"/>
                  <a:gd name="T55" fmla="*/ 39 h 39"/>
                  <a:gd name="T56" fmla="*/ 13 w 35"/>
                  <a:gd name="T57" fmla="*/ 39 h 39"/>
                  <a:gd name="T58" fmla="*/ 0 w 35"/>
                  <a:gd name="T59" fmla="*/ 39 h 39"/>
                  <a:gd name="T60" fmla="*/ 0 w 35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9">
                    <a:moveTo>
                      <a:pt x="8" y="7"/>
                    </a:moveTo>
                    <a:lnTo>
                      <a:pt x="8" y="34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8" y="28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6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8" y="7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5" y="26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1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5959476" y="3638550"/>
                <a:ext cx="49213" cy="65088"/>
              </a:xfrm>
              <a:custGeom>
                <a:avLst/>
                <a:gdLst>
                  <a:gd name="T0" fmla="*/ 15 w 31"/>
                  <a:gd name="T1" fmla="*/ 0 h 41"/>
                  <a:gd name="T2" fmla="*/ 23 w 31"/>
                  <a:gd name="T3" fmla="*/ 2 h 41"/>
                  <a:gd name="T4" fmla="*/ 26 w 31"/>
                  <a:gd name="T5" fmla="*/ 3 h 41"/>
                  <a:gd name="T6" fmla="*/ 30 w 31"/>
                  <a:gd name="T7" fmla="*/ 4 h 41"/>
                  <a:gd name="T8" fmla="*/ 26 w 31"/>
                  <a:gd name="T9" fmla="*/ 9 h 41"/>
                  <a:gd name="T10" fmla="*/ 23 w 31"/>
                  <a:gd name="T11" fmla="*/ 8 h 41"/>
                  <a:gd name="T12" fmla="*/ 21 w 31"/>
                  <a:gd name="T13" fmla="*/ 7 h 41"/>
                  <a:gd name="T14" fmla="*/ 15 w 31"/>
                  <a:gd name="T15" fmla="*/ 5 h 41"/>
                  <a:gd name="T16" fmla="*/ 13 w 31"/>
                  <a:gd name="T17" fmla="*/ 7 h 41"/>
                  <a:gd name="T18" fmla="*/ 10 w 31"/>
                  <a:gd name="T19" fmla="*/ 7 h 41"/>
                  <a:gd name="T20" fmla="*/ 9 w 31"/>
                  <a:gd name="T21" fmla="*/ 8 h 41"/>
                  <a:gd name="T22" fmla="*/ 9 w 31"/>
                  <a:gd name="T23" fmla="*/ 11 h 41"/>
                  <a:gd name="T24" fmla="*/ 9 w 31"/>
                  <a:gd name="T25" fmla="*/ 13 h 41"/>
                  <a:gd name="T26" fmla="*/ 10 w 31"/>
                  <a:gd name="T27" fmla="*/ 15 h 41"/>
                  <a:gd name="T28" fmla="*/ 13 w 31"/>
                  <a:gd name="T29" fmla="*/ 16 h 41"/>
                  <a:gd name="T30" fmla="*/ 18 w 31"/>
                  <a:gd name="T31" fmla="*/ 17 h 41"/>
                  <a:gd name="T32" fmla="*/ 23 w 31"/>
                  <a:gd name="T33" fmla="*/ 19 h 41"/>
                  <a:gd name="T34" fmla="*/ 27 w 31"/>
                  <a:gd name="T35" fmla="*/ 21 h 41"/>
                  <a:gd name="T36" fmla="*/ 28 w 31"/>
                  <a:gd name="T37" fmla="*/ 24 h 41"/>
                  <a:gd name="T38" fmla="*/ 30 w 31"/>
                  <a:gd name="T39" fmla="*/ 25 h 41"/>
                  <a:gd name="T40" fmla="*/ 31 w 31"/>
                  <a:gd name="T41" fmla="*/ 29 h 41"/>
                  <a:gd name="T42" fmla="*/ 30 w 31"/>
                  <a:gd name="T43" fmla="*/ 32 h 41"/>
                  <a:gd name="T44" fmla="*/ 28 w 31"/>
                  <a:gd name="T45" fmla="*/ 34 h 41"/>
                  <a:gd name="T46" fmla="*/ 27 w 31"/>
                  <a:gd name="T47" fmla="*/ 37 h 41"/>
                  <a:gd name="T48" fmla="*/ 23 w 31"/>
                  <a:gd name="T49" fmla="*/ 39 h 41"/>
                  <a:gd name="T50" fmla="*/ 21 w 31"/>
                  <a:gd name="T51" fmla="*/ 39 h 41"/>
                  <a:gd name="T52" fmla="*/ 17 w 31"/>
                  <a:gd name="T53" fmla="*/ 41 h 41"/>
                  <a:gd name="T54" fmla="*/ 10 w 31"/>
                  <a:gd name="T55" fmla="*/ 39 h 41"/>
                  <a:gd name="T56" fmla="*/ 5 w 31"/>
                  <a:gd name="T57" fmla="*/ 37 h 41"/>
                  <a:gd name="T58" fmla="*/ 0 w 31"/>
                  <a:gd name="T59" fmla="*/ 34 h 41"/>
                  <a:gd name="T60" fmla="*/ 5 w 31"/>
                  <a:gd name="T61" fmla="*/ 29 h 41"/>
                  <a:gd name="T62" fmla="*/ 9 w 31"/>
                  <a:gd name="T63" fmla="*/ 32 h 41"/>
                  <a:gd name="T64" fmla="*/ 13 w 31"/>
                  <a:gd name="T65" fmla="*/ 34 h 41"/>
                  <a:gd name="T66" fmla="*/ 17 w 31"/>
                  <a:gd name="T67" fmla="*/ 34 h 41"/>
                  <a:gd name="T68" fmla="*/ 19 w 31"/>
                  <a:gd name="T69" fmla="*/ 34 h 41"/>
                  <a:gd name="T70" fmla="*/ 22 w 31"/>
                  <a:gd name="T71" fmla="*/ 33 h 41"/>
                  <a:gd name="T72" fmla="*/ 23 w 31"/>
                  <a:gd name="T73" fmla="*/ 32 h 41"/>
                  <a:gd name="T74" fmla="*/ 23 w 31"/>
                  <a:gd name="T75" fmla="*/ 29 h 41"/>
                  <a:gd name="T76" fmla="*/ 23 w 31"/>
                  <a:gd name="T77" fmla="*/ 28 h 41"/>
                  <a:gd name="T78" fmla="*/ 22 w 31"/>
                  <a:gd name="T79" fmla="*/ 25 h 41"/>
                  <a:gd name="T80" fmla="*/ 19 w 31"/>
                  <a:gd name="T81" fmla="*/ 25 h 41"/>
                  <a:gd name="T82" fmla="*/ 15 w 31"/>
                  <a:gd name="T83" fmla="*/ 24 h 41"/>
                  <a:gd name="T84" fmla="*/ 11 w 31"/>
                  <a:gd name="T85" fmla="*/ 22 h 41"/>
                  <a:gd name="T86" fmla="*/ 9 w 31"/>
                  <a:gd name="T87" fmla="*/ 21 h 41"/>
                  <a:gd name="T88" fmla="*/ 5 w 31"/>
                  <a:gd name="T89" fmla="*/ 20 h 41"/>
                  <a:gd name="T90" fmla="*/ 4 w 31"/>
                  <a:gd name="T91" fmla="*/ 17 h 41"/>
                  <a:gd name="T92" fmla="*/ 2 w 31"/>
                  <a:gd name="T93" fmla="*/ 15 h 41"/>
                  <a:gd name="T94" fmla="*/ 2 w 31"/>
                  <a:gd name="T95" fmla="*/ 11 h 41"/>
                  <a:gd name="T96" fmla="*/ 2 w 31"/>
                  <a:gd name="T97" fmla="*/ 8 h 41"/>
                  <a:gd name="T98" fmla="*/ 4 w 31"/>
                  <a:gd name="T99" fmla="*/ 5 h 41"/>
                  <a:gd name="T100" fmla="*/ 6 w 31"/>
                  <a:gd name="T101" fmla="*/ 3 h 41"/>
                  <a:gd name="T102" fmla="*/ 10 w 31"/>
                  <a:gd name="T103" fmla="*/ 0 h 41"/>
                  <a:gd name="T104" fmla="*/ 15 w 31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" h="41">
                    <a:moveTo>
                      <a:pt x="15" y="0"/>
                    </a:moveTo>
                    <a:lnTo>
                      <a:pt x="23" y="2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8" y="34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7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 userDrawn="1"/>
            </p:nvSpPr>
            <p:spPr bwMode="auto">
              <a:xfrm>
                <a:off x="6043613" y="3638550"/>
                <a:ext cx="11113" cy="619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6073776" y="3638550"/>
                <a:ext cx="55563" cy="61913"/>
              </a:xfrm>
              <a:custGeom>
                <a:avLst/>
                <a:gdLst>
                  <a:gd name="T0" fmla="*/ 0 w 35"/>
                  <a:gd name="T1" fmla="*/ 0 h 39"/>
                  <a:gd name="T2" fmla="*/ 6 w 35"/>
                  <a:gd name="T3" fmla="*/ 0 h 39"/>
                  <a:gd name="T4" fmla="*/ 28 w 35"/>
                  <a:gd name="T5" fmla="*/ 30 h 39"/>
                  <a:gd name="T6" fmla="*/ 28 w 35"/>
                  <a:gd name="T7" fmla="*/ 0 h 39"/>
                  <a:gd name="T8" fmla="*/ 35 w 35"/>
                  <a:gd name="T9" fmla="*/ 0 h 39"/>
                  <a:gd name="T10" fmla="*/ 35 w 35"/>
                  <a:gd name="T11" fmla="*/ 39 h 39"/>
                  <a:gd name="T12" fmla="*/ 28 w 35"/>
                  <a:gd name="T13" fmla="*/ 39 h 39"/>
                  <a:gd name="T14" fmla="*/ 6 w 35"/>
                  <a:gd name="T15" fmla="*/ 12 h 39"/>
                  <a:gd name="T16" fmla="*/ 6 w 35"/>
                  <a:gd name="T17" fmla="*/ 39 h 39"/>
                  <a:gd name="T18" fmla="*/ 0 w 35"/>
                  <a:gd name="T19" fmla="*/ 39 h 39"/>
                  <a:gd name="T20" fmla="*/ 0 w 35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9">
                    <a:moveTo>
                      <a:pt x="0" y="0"/>
                    </a:moveTo>
                    <a:lnTo>
                      <a:pt x="6" y="0"/>
                    </a:lnTo>
                    <a:lnTo>
                      <a:pt x="28" y="3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6142038" y="3638550"/>
                <a:ext cx="47625" cy="65088"/>
              </a:xfrm>
              <a:custGeom>
                <a:avLst/>
                <a:gdLst>
                  <a:gd name="T0" fmla="*/ 16 w 30"/>
                  <a:gd name="T1" fmla="*/ 0 h 41"/>
                  <a:gd name="T2" fmla="*/ 22 w 30"/>
                  <a:gd name="T3" fmla="*/ 2 h 41"/>
                  <a:gd name="T4" fmla="*/ 26 w 30"/>
                  <a:gd name="T5" fmla="*/ 3 h 41"/>
                  <a:gd name="T6" fmla="*/ 29 w 30"/>
                  <a:gd name="T7" fmla="*/ 4 h 41"/>
                  <a:gd name="T8" fmla="*/ 25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5 h 41"/>
                  <a:gd name="T16" fmla="*/ 12 w 30"/>
                  <a:gd name="T17" fmla="*/ 7 h 41"/>
                  <a:gd name="T18" fmla="*/ 10 w 30"/>
                  <a:gd name="T19" fmla="*/ 7 h 41"/>
                  <a:gd name="T20" fmla="*/ 9 w 30"/>
                  <a:gd name="T21" fmla="*/ 8 h 41"/>
                  <a:gd name="T22" fmla="*/ 8 w 30"/>
                  <a:gd name="T23" fmla="*/ 11 h 41"/>
                  <a:gd name="T24" fmla="*/ 9 w 30"/>
                  <a:gd name="T25" fmla="*/ 13 h 41"/>
                  <a:gd name="T26" fmla="*/ 10 w 30"/>
                  <a:gd name="T27" fmla="*/ 15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9 h 41"/>
                  <a:gd name="T34" fmla="*/ 27 w 30"/>
                  <a:gd name="T35" fmla="*/ 21 h 41"/>
                  <a:gd name="T36" fmla="*/ 29 w 30"/>
                  <a:gd name="T37" fmla="*/ 24 h 41"/>
                  <a:gd name="T38" fmla="*/ 30 w 30"/>
                  <a:gd name="T39" fmla="*/ 25 h 41"/>
                  <a:gd name="T40" fmla="*/ 30 w 30"/>
                  <a:gd name="T41" fmla="*/ 29 h 41"/>
                  <a:gd name="T42" fmla="*/ 30 w 30"/>
                  <a:gd name="T43" fmla="*/ 32 h 41"/>
                  <a:gd name="T44" fmla="*/ 29 w 30"/>
                  <a:gd name="T45" fmla="*/ 34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39 h 41"/>
                  <a:gd name="T52" fmla="*/ 16 w 30"/>
                  <a:gd name="T53" fmla="*/ 41 h 41"/>
                  <a:gd name="T54" fmla="*/ 10 w 30"/>
                  <a:gd name="T55" fmla="*/ 39 h 41"/>
                  <a:gd name="T56" fmla="*/ 5 w 30"/>
                  <a:gd name="T57" fmla="*/ 37 h 41"/>
                  <a:gd name="T58" fmla="*/ 0 w 30"/>
                  <a:gd name="T59" fmla="*/ 34 h 41"/>
                  <a:gd name="T60" fmla="*/ 4 w 30"/>
                  <a:gd name="T61" fmla="*/ 29 h 41"/>
                  <a:gd name="T62" fmla="*/ 8 w 30"/>
                  <a:gd name="T63" fmla="*/ 32 h 41"/>
                  <a:gd name="T64" fmla="*/ 12 w 30"/>
                  <a:gd name="T65" fmla="*/ 34 h 41"/>
                  <a:gd name="T66" fmla="*/ 16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2 h 41"/>
                  <a:gd name="T74" fmla="*/ 23 w 30"/>
                  <a:gd name="T75" fmla="*/ 29 h 41"/>
                  <a:gd name="T76" fmla="*/ 22 w 30"/>
                  <a:gd name="T77" fmla="*/ 28 h 41"/>
                  <a:gd name="T78" fmla="*/ 21 w 30"/>
                  <a:gd name="T79" fmla="*/ 25 h 41"/>
                  <a:gd name="T80" fmla="*/ 19 w 30"/>
                  <a:gd name="T81" fmla="*/ 25 h 41"/>
                  <a:gd name="T82" fmla="*/ 16 w 30"/>
                  <a:gd name="T83" fmla="*/ 24 h 41"/>
                  <a:gd name="T84" fmla="*/ 12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5 h 41"/>
                  <a:gd name="T94" fmla="*/ 1 w 30"/>
                  <a:gd name="T95" fmla="*/ 11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10 w 30"/>
                  <a:gd name="T103" fmla="*/ 0 h 41"/>
                  <a:gd name="T104" fmla="*/ 16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6" y="0"/>
                    </a:moveTo>
                    <a:lnTo>
                      <a:pt x="22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9" y="24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0" y="32"/>
                    </a:lnTo>
                    <a:lnTo>
                      <a:pt x="29" y="34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2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4"/>
              <p:cNvSpPr>
                <a:spLocks/>
              </p:cNvSpPr>
              <p:nvPr userDrawn="1"/>
            </p:nvSpPr>
            <p:spPr bwMode="auto">
              <a:xfrm>
                <a:off x="6196013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20 w 31"/>
                  <a:gd name="T7" fmla="*/ 7 h 39"/>
                  <a:gd name="T8" fmla="*/ 20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lnTo>
                      <a:pt x="20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 userDrawn="1"/>
            </p:nvSpPr>
            <p:spPr bwMode="auto">
              <a:xfrm>
                <a:off x="6256338" y="3638550"/>
                <a:ext cx="9525" cy="6191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6"/>
              <p:cNvSpPr>
                <a:spLocks/>
              </p:cNvSpPr>
              <p:nvPr userDrawn="1"/>
            </p:nvSpPr>
            <p:spPr bwMode="auto">
              <a:xfrm>
                <a:off x="6278563" y="3638550"/>
                <a:ext cx="47625" cy="61913"/>
              </a:xfrm>
              <a:custGeom>
                <a:avLst/>
                <a:gdLst>
                  <a:gd name="T0" fmla="*/ 0 w 30"/>
                  <a:gd name="T1" fmla="*/ 0 h 39"/>
                  <a:gd name="T2" fmla="*/ 30 w 30"/>
                  <a:gd name="T3" fmla="*/ 0 h 39"/>
                  <a:gd name="T4" fmla="*/ 30 w 30"/>
                  <a:gd name="T5" fmla="*/ 7 h 39"/>
                  <a:gd name="T6" fmla="*/ 19 w 30"/>
                  <a:gd name="T7" fmla="*/ 7 h 39"/>
                  <a:gd name="T8" fmla="*/ 19 w 30"/>
                  <a:gd name="T9" fmla="*/ 39 h 39"/>
                  <a:gd name="T10" fmla="*/ 12 w 30"/>
                  <a:gd name="T11" fmla="*/ 39 h 39"/>
                  <a:gd name="T12" fmla="*/ 12 w 30"/>
                  <a:gd name="T13" fmla="*/ 7 h 39"/>
                  <a:gd name="T14" fmla="*/ 0 w 30"/>
                  <a:gd name="T15" fmla="*/ 7 h 39"/>
                  <a:gd name="T16" fmla="*/ 0 w 3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0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6337301" y="3638550"/>
                <a:ext cx="52388" cy="65088"/>
              </a:xfrm>
              <a:custGeom>
                <a:avLst/>
                <a:gdLst>
                  <a:gd name="T0" fmla="*/ 0 w 33"/>
                  <a:gd name="T1" fmla="*/ 0 h 41"/>
                  <a:gd name="T2" fmla="*/ 7 w 33"/>
                  <a:gd name="T3" fmla="*/ 0 h 41"/>
                  <a:gd name="T4" fmla="*/ 7 w 33"/>
                  <a:gd name="T5" fmla="*/ 22 h 41"/>
                  <a:gd name="T6" fmla="*/ 7 w 33"/>
                  <a:gd name="T7" fmla="*/ 28 h 41"/>
                  <a:gd name="T8" fmla="*/ 9 w 33"/>
                  <a:gd name="T9" fmla="*/ 30 h 41"/>
                  <a:gd name="T10" fmla="*/ 12 w 33"/>
                  <a:gd name="T11" fmla="*/ 33 h 41"/>
                  <a:gd name="T12" fmla="*/ 16 w 33"/>
                  <a:gd name="T13" fmla="*/ 34 h 41"/>
                  <a:gd name="T14" fmla="*/ 20 w 33"/>
                  <a:gd name="T15" fmla="*/ 33 h 41"/>
                  <a:gd name="T16" fmla="*/ 24 w 33"/>
                  <a:gd name="T17" fmla="*/ 30 h 41"/>
                  <a:gd name="T18" fmla="*/ 25 w 33"/>
                  <a:gd name="T19" fmla="*/ 28 h 41"/>
                  <a:gd name="T20" fmla="*/ 26 w 33"/>
                  <a:gd name="T21" fmla="*/ 22 h 41"/>
                  <a:gd name="T22" fmla="*/ 26 w 33"/>
                  <a:gd name="T23" fmla="*/ 0 h 41"/>
                  <a:gd name="T24" fmla="*/ 33 w 33"/>
                  <a:gd name="T25" fmla="*/ 0 h 41"/>
                  <a:gd name="T26" fmla="*/ 33 w 33"/>
                  <a:gd name="T27" fmla="*/ 22 h 41"/>
                  <a:gd name="T28" fmla="*/ 33 w 33"/>
                  <a:gd name="T29" fmla="*/ 28 h 41"/>
                  <a:gd name="T30" fmla="*/ 30 w 33"/>
                  <a:gd name="T31" fmla="*/ 32 h 41"/>
                  <a:gd name="T32" fmla="*/ 27 w 33"/>
                  <a:gd name="T33" fmla="*/ 36 h 41"/>
                  <a:gd name="T34" fmla="*/ 25 w 33"/>
                  <a:gd name="T35" fmla="*/ 38 h 41"/>
                  <a:gd name="T36" fmla="*/ 21 w 33"/>
                  <a:gd name="T37" fmla="*/ 39 h 41"/>
                  <a:gd name="T38" fmla="*/ 16 w 33"/>
                  <a:gd name="T39" fmla="*/ 41 h 41"/>
                  <a:gd name="T40" fmla="*/ 12 w 33"/>
                  <a:gd name="T41" fmla="*/ 39 h 41"/>
                  <a:gd name="T42" fmla="*/ 8 w 33"/>
                  <a:gd name="T43" fmla="*/ 38 h 41"/>
                  <a:gd name="T44" fmla="*/ 4 w 33"/>
                  <a:gd name="T45" fmla="*/ 36 h 41"/>
                  <a:gd name="T46" fmla="*/ 1 w 33"/>
                  <a:gd name="T47" fmla="*/ 32 h 41"/>
                  <a:gd name="T48" fmla="*/ 0 w 33"/>
                  <a:gd name="T49" fmla="*/ 28 h 41"/>
                  <a:gd name="T50" fmla="*/ 0 w 33"/>
                  <a:gd name="T51" fmla="*/ 22 h 41"/>
                  <a:gd name="T52" fmla="*/ 0 w 33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lnTo>
                      <a:pt x="7" y="0"/>
                    </a:lnTo>
                    <a:lnTo>
                      <a:pt x="7" y="22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2" y="33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1" y="39"/>
                    </a:lnTo>
                    <a:lnTo>
                      <a:pt x="16" y="41"/>
                    </a:lnTo>
                    <a:lnTo>
                      <a:pt x="12" y="39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>
                <a:off x="6403976" y="3638550"/>
                <a:ext cx="53975" cy="65088"/>
              </a:xfrm>
              <a:custGeom>
                <a:avLst/>
                <a:gdLst>
                  <a:gd name="T0" fmla="*/ 0 w 34"/>
                  <a:gd name="T1" fmla="*/ 0 h 41"/>
                  <a:gd name="T2" fmla="*/ 8 w 34"/>
                  <a:gd name="T3" fmla="*/ 0 h 41"/>
                  <a:gd name="T4" fmla="*/ 8 w 34"/>
                  <a:gd name="T5" fmla="*/ 22 h 41"/>
                  <a:gd name="T6" fmla="*/ 8 w 34"/>
                  <a:gd name="T7" fmla="*/ 28 h 41"/>
                  <a:gd name="T8" fmla="*/ 10 w 34"/>
                  <a:gd name="T9" fmla="*/ 30 h 41"/>
                  <a:gd name="T10" fmla="*/ 13 w 34"/>
                  <a:gd name="T11" fmla="*/ 33 h 41"/>
                  <a:gd name="T12" fmla="*/ 17 w 34"/>
                  <a:gd name="T13" fmla="*/ 34 h 41"/>
                  <a:gd name="T14" fmla="*/ 21 w 34"/>
                  <a:gd name="T15" fmla="*/ 33 h 41"/>
                  <a:gd name="T16" fmla="*/ 25 w 34"/>
                  <a:gd name="T17" fmla="*/ 30 h 41"/>
                  <a:gd name="T18" fmla="*/ 26 w 34"/>
                  <a:gd name="T19" fmla="*/ 28 h 41"/>
                  <a:gd name="T20" fmla="*/ 27 w 34"/>
                  <a:gd name="T21" fmla="*/ 22 h 41"/>
                  <a:gd name="T22" fmla="*/ 27 w 34"/>
                  <a:gd name="T23" fmla="*/ 0 h 41"/>
                  <a:gd name="T24" fmla="*/ 34 w 34"/>
                  <a:gd name="T25" fmla="*/ 0 h 41"/>
                  <a:gd name="T26" fmla="*/ 34 w 34"/>
                  <a:gd name="T27" fmla="*/ 22 h 41"/>
                  <a:gd name="T28" fmla="*/ 33 w 34"/>
                  <a:gd name="T29" fmla="*/ 28 h 41"/>
                  <a:gd name="T30" fmla="*/ 31 w 34"/>
                  <a:gd name="T31" fmla="*/ 32 h 41"/>
                  <a:gd name="T32" fmla="*/ 29 w 34"/>
                  <a:gd name="T33" fmla="*/ 36 h 41"/>
                  <a:gd name="T34" fmla="*/ 26 w 34"/>
                  <a:gd name="T35" fmla="*/ 38 h 41"/>
                  <a:gd name="T36" fmla="*/ 22 w 34"/>
                  <a:gd name="T37" fmla="*/ 39 h 41"/>
                  <a:gd name="T38" fmla="*/ 17 w 34"/>
                  <a:gd name="T39" fmla="*/ 41 h 41"/>
                  <a:gd name="T40" fmla="*/ 13 w 34"/>
                  <a:gd name="T41" fmla="*/ 39 h 41"/>
                  <a:gd name="T42" fmla="*/ 9 w 34"/>
                  <a:gd name="T43" fmla="*/ 38 h 41"/>
                  <a:gd name="T44" fmla="*/ 5 w 34"/>
                  <a:gd name="T45" fmla="*/ 36 h 41"/>
                  <a:gd name="T46" fmla="*/ 2 w 34"/>
                  <a:gd name="T47" fmla="*/ 32 h 41"/>
                  <a:gd name="T48" fmla="*/ 1 w 34"/>
                  <a:gd name="T49" fmla="*/ 28 h 41"/>
                  <a:gd name="T50" fmla="*/ 0 w 34"/>
                  <a:gd name="T51" fmla="*/ 22 h 41"/>
                  <a:gd name="T52" fmla="*/ 0 w 34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8" y="0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21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22"/>
                    </a:lnTo>
                    <a:lnTo>
                      <a:pt x="33" y="28"/>
                    </a:lnTo>
                    <a:lnTo>
                      <a:pt x="31" y="32"/>
                    </a:lnTo>
                    <a:lnTo>
                      <a:pt x="29" y="36"/>
                    </a:lnTo>
                    <a:lnTo>
                      <a:pt x="26" y="38"/>
                    </a:lnTo>
                    <a:lnTo>
                      <a:pt x="22" y="39"/>
                    </a:lnTo>
                    <a:lnTo>
                      <a:pt x="17" y="41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>
                <a:off x="6467476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19 w 31"/>
                  <a:gd name="T7" fmla="*/ 7 h 39"/>
                  <a:gd name="T8" fmla="*/ 19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6543676" y="3638550"/>
                <a:ext cx="61913" cy="61913"/>
              </a:xfrm>
              <a:custGeom>
                <a:avLst/>
                <a:gdLst>
                  <a:gd name="T0" fmla="*/ 0 w 39"/>
                  <a:gd name="T1" fmla="*/ 0 h 39"/>
                  <a:gd name="T2" fmla="*/ 7 w 39"/>
                  <a:gd name="T3" fmla="*/ 0 h 39"/>
                  <a:gd name="T4" fmla="*/ 19 w 39"/>
                  <a:gd name="T5" fmla="*/ 30 h 39"/>
                  <a:gd name="T6" fmla="*/ 31 w 39"/>
                  <a:gd name="T7" fmla="*/ 0 h 39"/>
                  <a:gd name="T8" fmla="*/ 39 w 39"/>
                  <a:gd name="T9" fmla="*/ 0 h 39"/>
                  <a:gd name="T10" fmla="*/ 23 w 39"/>
                  <a:gd name="T11" fmla="*/ 39 h 39"/>
                  <a:gd name="T12" fmla="*/ 15 w 39"/>
                  <a:gd name="T13" fmla="*/ 39 h 39"/>
                  <a:gd name="T14" fmla="*/ 0 w 39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7" y="0"/>
                    </a:lnTo>
                    <a:lnTo>
                      <a:pt x="19" y="3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23" y="39"/>
                    </a:lnTo>
                    <a:lnTo>
                      <a:pt x="15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1"/>
              <p:cNvSpPr>
                <a:spLocks noEditPoints="1"/>
              </p:cNvSpPr>
              <p:nvPr userDrawn="1"/>
            </p:nvSpPr>
            <p:spPr bwMode="auto">
              <a:xfrm>
                <a:off x="6607176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9 w 42"/>
                  <a:gd name="T9" fmla="*/ 13 h 41"/>
                  <a:gd name="T10" fmla="*/ 8 w 42"/>
                  <a:gd name="T11" fmla="*/ 16 h 41"/>
                  <a:gd name="T12" fmla="*/ 8 w 42"/>
                  <a:gd name="T13" fmla="*/ 20 h 41"/>
                  <a:gd name="T14" fmla="*/ 8 w 42"/>
                  <a:gd name="T15" fmla="*/ 24 h 41"/>
                  <a:gd name="T16" fmla="*/ 9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6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39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39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6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4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4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39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6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2"/>
              <p:cNvSpPr>
                <a:spLocks noEditPoints="1"/>
              </p:cNvSpPr>
              <p:nvPr userDrawn="1"/>
            </p:nvSpPr>
            <p:spPr bwMode="auto">
              <a:xfrm>
                <a:off x="6681788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10 w 42"/>
                  <a:gd name="T9" fmla="*/ 13 h 41"/>
                  <a:gd name="T10" fmla="*/ 8 w 42"/>
                  <a:gd name="T11" fmla="*/ 16 h 41"/>
                  <a:gd name="T12" fmla="*/ 7 w 42"/>
                  <a:gd name="T13" fmla="*/ 20 h 41"/>
                  <a:gd name="T14" fmla="*/ 8 w 42"/>
                  <a:gd name="T15" fmla="*/ 24 h 41"/>
                  <a:gd name="T16" fmla="*/ 10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7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40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40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7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3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3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7" y="20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3"/>
              <p:cNvSpPr>
                <a:spLocks noEditPoints="1"/>
              </p:cNvSpPr>
              <p:nvPr userDrawn="1"/>
            </p:nvSpPr>
            <p:spPr bwMode="auto">
              <a:xfrm>
                <a:off x="6761163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8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6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5 w 33"/>
                  <a:gd name="T33" fmla="*/ 2 h 39"/>
                  <a:gd name="T34" fmla="*/ 28 w 33"/>
                  <a:gd name="T35" fmla="*/ 4 h 39"/>
                  <a:gd name="T36" fmla="*/ 30 w 33"/>
                  <a:gd name="T37" fmla="*/ 7 h 39"/>
                  <a:gd name="T38" fmla="*/ 32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4"/>
              <p:cNvSpPr>
                <a:spLocks noEditPoints="1"/>
              </p:cNvSpPr>
              <p:nvPr userDrawn="1"/>
            </p:nvSpPr>
            <p:spPr bwMode="auto">
              <a:xfrm>
                <a:off x="5491163" y="3746500"/>
                <a:ext cx="49213" cy="60325"/>
              </a:xfrm>
              <a:custGeom>
                <a:avLst/>
                <a:gdLst>
                  <a:gd name="T0" fmla="*/ 6 w 31"/>
                  <a:gd name="T1" fmla="*/ 23 h 38"/>
                  <a:gd name="T2" fmla="*/ 6 w 31"/>
                  <a:gd name="T3" fmla="*/ 33 h 38"/>
                  <a:gd name="T4" fmla="*/ 17 w 31"/>
                  <a:gd name="T5" fmla="*/ 33 h 38"/>
                  <a:gd name="T6" fmla="*/ 21 w 31"/>
                  <a:gd name="T7" fmla="*/ 33 h 38"/>
                  <a:gd name="T8" fmla="*/ 22 w 31"/>
                  <a:gd name="T9" fmla="*/ 32 h 38"/>
                  <a:gd name="T10" fmla="*/ 24 w 31"/>
                  <a:gd name="T11" fmla="*/ 30 h 38"/>
                  <a:gd name="T12" fmla="*/ 25 w 31"/>
                  <a:gd name="T13" fmla="*/ 28 h 38"/>
                  <a:gd name="T14" fmla="*/ 24 w 31"/>
                  <a:gd name="T15" fmla="*/ 25 h 38"/>
                  <a:gd name="T16" fmla="*/ 22 w 31"/>
                  <a:gd name="T17" fmla="*/ 24 h 38"/>
                  <a:gd name="T18" fmla="*/ 20 w 31"/>
                  <a:gd name="T19" fmla="*/ 23 h 38"/>
                  <a:gd name="T20" fmla="*/ 16 w 31"/>
                  <a:gd name="T21" fmla="*/ 23 h 38"/>
                  <a:gd name="T22" fmla="*/ 6 w 31"/>
                  <a:gd name="T23" fmla="*/ 23 h 38"/>
                  <a:gd name="T24" fmla="*/ 6 w 31"/>
                  <a:gd name="T25" fmla="*/ 6 h 38"/>
                  <a:gd name="T26" fmla="*/ 6 w 31"/>
                  <a:gd name="T27" fmla="*/ 16 h 38"/>
                  <a:gd name="T28" fmla="*/ 16 w 31"/>
                  <a:gd name="T29" fmla="*/ 16 h 38"/>
                  <a:gd name="T30" fmla="*/ 18 w 31"/>
                  <a:gd name="T31" fmla="*/ 16 h 38"/>
                  <a:gd name="T32" fmla="*/ 21 w 31"/>
                  <a:gd name="T33" fmla="*/ 15 h 38"/>
                  <a:gd name="T34" fmla="*/ 22 w 31"/>
                  <a:gd name="T35" fmla="*/ 13 h 38"/>
                  <a:gd name="T36" fmla="*/ 22 w 31"/>
                  <a:gd name="T37" fmla="*/ 11 h 38"/>
                  <a:gd name="T38" fmla="*/ 22 w 31"/>
                  <a:gd name="T39" fmla="*/ 8 h 38"/>
                  <a:gd name="T40" fmla="*/ 21 w 31"/>
                  <a:gd name="T41" fmla="*/ 7 h 38"/>
                  <a:gd name="T42" fmla="*/ 18 w 31"/>
                  <a:gd name="T43" fmla="*/ 7 h 38"/>
                  <a:gd name="T44" fmla="*/ 16 w 31"/>
                  <a:gd name="T45" fmla="*/ 6 h 38"/>
                  <a:gd name="T46" fmla="*/ 6 w 31"/>
                  <a:gd name="T47" fmla="*/ 6 h 38"/>
                  <a:gd name="T48" fmla="*/ 0 w 31"/>
                  <a:gd name="T49" fmla="*/ 0 h 38"/>
                  <a:gd name="T50" fmla="*/ 16 w 31"/>
                  <a:gd name="T51" fmla="*/ 0 h 38"/>
                  <a:gd name="T52" fmla="*/ 20 w 31"/>
                  <a:gd name="T53" fmla="*/ 0 h 38"/>
                  <a:gd name="T54" fmla="*/ 22 w 31"/>
                  <a:gd name="T55" fmla="*/ 0 h 38"/>
                  <a:gd name="T56" fmla="*/ 25 w 31"/>
                  <a:gd name="T57" fmla="*/ 2 h 38"/>
                  <a:gd name="T58" fmla="*/ 26 w 31"/>
                  <a:gd name="T59" fmla="*/ 3 h 38"/>
                  <a:gd name="T60" fmla="*/ 29 w 31"/>
                  <a:gd name="T61" fmla="*/ 7 h 38"/>
                  <a:gd name="T62" fmla="*/ 29 w 31"/>
                  <a:gd name="T63" fmla="*/ 11 h 38"/>
                  <a:gd name="T64" fmla="*/ 29 w 31"/>
                  <a:gd name="T65" fmla="*/ 13 h 38"/>
                  <a:gd name="T66" fmla="*/ 27 w 31"/>
                  <a:gd name="T67" fmla="*/ 15 h 38"/>
                  <a:gd name="T68" fmla="*/ 26 w 31"/>
                  <a:gd name="T69" fmla="*/ 17 h 38"/>
                  <a:gd name="T70" fmla="*/ 25 w 31"/>
                  <a:gd name="T71" fmla="*/ 19 h 38"/>
                  <a:gd name="T72" fmla="*/ 24 w 31"/>
                  <a:gd name="T73" fmla="*/ 19 h 38"/>
                  <a:gd name="T74" fmla="*/ 26 w 31"/>
                  <a:gd name="T75" fmla="*/ 20 h 38"/>
                  <a:gd name="T76" fmla="*/ 29 w 31"/>
                  <a:gd name="T77" fmla="*/ 21 h 38"/>
                  <a:gd name="T78" fmla="*/ 31 w 31"/>
                  <a:gd name="T79" fmla="*/ 25 h 38"/>
                  <a:gd name="T80" fmla="*/ 31 w 31"/>
                  <a:gd name="T81" fmla="*/ 28 h 38"/>
                  <a:gd name="T82" fmla="*/ 30 w 31"/>
                  <a:gd name="T83" fmla="*/ 32 h 38"/>
                  <a:gd name="T84" fmla="*/ 29 w 31"/>
                  <a:gd name="T85" fmla="*/ 36 h 38"/>
                  <a:gd name="T86" fmla="*/ 26 w 31"/>
                  <a:gd name="T87" fmla="*/ 37 h 38"/>
                  <a:gd name="T88" fmla="*/ 22 w 31"/>
                  <a:gd name="T89" fmla="*/ 38 h 38"/>
                  <a:gd name="T90" fmla="*/ 17 w 31"/>
                  <a:gd name="T91" fmla="*/ 38 h 38"/>
                  <a:gd name="T92" fmla="*/ 0 w 31"/>
                  <a:gd name="T93" fmla="*/ 38 h 38"/>
                  <a:gd name="T94" fmla="*/ 0 w 31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38">
                    <a:moveTo>
                      <a:pt x="6" y="23"/>
                    </a:moveTo>
                    <a:lnTo>
                      <a:pt x="6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6" y="23"/>
                    </a:lnTo>
                    <a:close/>
                    <a:moveTo>
                      <a:pt x="6" y="6"/>
                    </a:moveTo>
                    <a:lnTo>
                      <a:pt x="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6" y="20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31" y="28"/>
                    </a:lnTo>
                    <a:lnTo>
                      <a:pt x="30" y="32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5553076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auto">
              <a:xfrm>
                <a:off x="5611813" y="3746500"/>
                <a:ext cx="55563" cy="60325"/>
              </a:xfrm>
              <a:custGeom>
                <a:avLst/>
                <a:gdLst>
                  <a:gd name="T0" fmla="*/ 6 w 35"/>
                  <a:gd name="T1" fmla="*/ 6 h 38"/>
                  <a:gd name="T2" fmla="*/ 6 w 35"/>
                  <a:gd name="T3" fmla="*/ 33 h 38"/>
                  <a:gd name="T4" fmla="*/ 14 w 35"/>
                  <a:gd name="T5" fmla="*/ 33 h 38"/>
                  <a:gd name="T6" fmla="*/ 18 w 35"/>
                  <a:gd name="T7" fmla="*/ 32 h 38"/>
                  <a:gd name="T8" fmla="*/ 22 w 35"/>
                  <a:gd name="T9" fmla="*/ 32 h 38"/>
                  <a:gd name="T10" fmla="*/ 25 w 35"/>
                  <a:gd name="T11" fmla="*/ 29 h 38"/>
                  <a:gd name="T12" fmla="*/ 27 w 35"/>
                  <a:gd name="T13" fmla="*/ 26 h 38"/>
                  <a:gd name="T14" fmla="*/ 29 w 35"/>
                  <a:gd name="T15" fmla="*/ 24 h 38"/>
                  <a:gd name="T16" fmla="*/ 29 w 35"/>
                  <a:gd name="T17" fmla="*/ 20 h 38"/>
                  <a:gd name="T18" fmla="*/ 29 w 35"/>
                  <a:gd name="T19" fmla="*/ 15 h 38"/>
                  <a:gd name="T20" fmla="*/ 26 w 35"/>
                  <a:gd name="T21" fmla="*/ 11 h 38"/>
                  <a:gd name="T22" fmla="*/ 23 w 35"/>
                  <a:gd name="T23" fmla="*/ 8 h 38"/>
                  <a:gd name="T24" fmla="*/ 20 w 35"/>
                  <a:gd name="T25" fmla="*/ 7 h 38"/>
                  <a:gd name="T26" fmla="*/ 13 w 35"/>
                  <a:gd name="T27" fmla="*/ 6 h 38"/>
                  <a:gd name="T28" fmla="*/ 6 w 35"/>
                  <a:gd name="T29" fmla="*/ 6 h 38"/>
                  <a:gd name="T30" fmla="*/ 0 w 35"/>
                  <a:gd name="T31" fmla="*/ 0 h 38"/>
                  <a:gd name="T32" fmla="*/ 13 w 35"/>
                  <a:gd name="T33" fmla="*/ 0 h 38"/>
                  <a:gd name="T34" fmla="*/ 20 w 35"/>
                  <a:gd name="T35" fmla="*/ 0 h 38"/>
                  <a:gd name="T36" fmla="*/ 26 w 35"/>
                  <a:gd name="T37" fmla="*/ 2 h 38"/>
                  <a:gd name="T38" fmla="*/ 30 w 35"/>
                  <a:gd name="T39" fmla="*/ 6 h 38"/>
                  <a:gd name="T40" fmla="*/ 33 w 35"/>
                  <a:gd name="T41" fmla="*/ 9 h 38"/>
                  <a:gd name="T42" fmla="*/ 35 w 35"/>
                  <a:gd name="T43" fmla="*/ 13 h 38"/>
                  <a:gd name="T44" fmla="*/ 35 w 35"/>
                  <a:gd name="T45" fmla="*/ 19 h 38"/>
                  <a:gd name="T46" fmla="*/ 35 w 35"/>
                  <a:gd name="T47" fmla="*/ 25 h 38"/>
                  <a:gd name="T48" fmla="*/ 33 w 35"/>
                  <a:gd name="T49" fmla="*/ 29 h 38"/>
                  <a:gd name="T50" fmla="*/ 30 w 35"/>
                  <a:gd name="T51" fmla="*/ 33 h 38"/>
                  <a:gd name="T52" fmla="*/ 26 w 35"/>
                  <a:gd name="T53" fmla="*/ 37 h 38"/>
                  <a:gd name="T54" fmla="*/ 20 w 35"/>
                  <a:gd name="T55" fmla="*/ 38 h 38"/>
                  <a:gd name="T56" fmla="*/ 13 w 35"/>
                  <a:gd name="T57" fmla="*/ 38 h 38"/>
                  <a:gd name="T58" fmla="*/ 0 w 35"/>
                  <a:gd name="T59" fmla="*/ 38 h 38"/>
                  <a:gd name="T60" fmla="*/ 0 w 35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8">
                    <a:moveTo>
                      <a:pt x="6" y="6"/>
                    </a:moveTo>
                    <a:lnTo>
                      <a:pt x="6" y="33"/>
                    </a:lnTo>
                    <a:lnTo>
                      <a:pt x="14" y="33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5" y="29"/>
                    </a:lnTo>
                    <a:lnTo>
                      <a:pt x="27" y="26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5"/>
                    </a:lnTo>
                    <a:lnTo>
                      <a:pt x="26" y="11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3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3" y="9"/>
                    </a:lnTo>
                    <a:lnTo>
                      <a:pt x="35" y="13"/>
                    </a:lnTo>
                    <a:lnTo>
                      <a:pt x="35" y="19"/>
                    </a:lnTo>
                    <a:lnTo>
                      <a:pt x="35" y="25"/>
                    </a:lnTo>
                    <a:lnTo>
                      <a:pt x="33" y="29"/>
                    </a:lnTo>
                    <a:lnTo>
                      <a:pt x="30" y="33"/>
                    </a:lnTo>
                    <a:lnTo>
                      <a:pt x="26" y="37"/>
                    </a:lnTo>
                    <a:lnTo>
                      <a:pt x="20" y="38"/>
                    </a:lnTo>
                    <a:lnTo>
                      <a:pt x="13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7"/>
              <p:cNvSpPr>
                <a:spLocks noEditPoints="1"/>
              </p:cNvSpPr>
              <p:nvPr userDrawn="1"/>
            </p:nvSpPr>
            <p:spPr bwMode="auto">
              <a:xfrm>
                <a:off x="5681663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7 w 33"/>
                  <a:gd name="T7" fmla="*/ 20 h 38"/>
                  <a:gd name="T8" fmla="*/ 20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4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19 w 33"/>
                  <a:gd name="T21" fmla="*/ 7 h 38"/>
                  <a:gd name="T22" fmla="*/ 15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4 w 33"/>
                  <a:gd name="T33" fmla="*/ 2 h 38"/>
                  <a:gd name="T34" fmla="*/ 27 w 33"/>
                  <a:gd name="T35" fmla="*/ 3 h 38"/>
                  <a:gd name="T36" fmla="*/ 29 w 33"/>
                  <a:gd name="T37" fmla="*/ 6 h 38"/>
                  <a:gd name="T38" fmla="*/ 31 w 33"/>
                  <a:gd name="T39" fmla="*/ 8 h 38"/>
                  <a:gd name="T40" fmla="*/ 31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4 w 33"/>
                  <a:gd name="T53" fmla="*/ 38 h 38"/>
                  <a:gd name="T54" fmla="*/ 15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0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4" y="38"/>
                    </a:lnTo>
                    <a:lnTo>
                      <a:pt x="15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 userDrawn="1"/>
            </p:nvSpPr>
            <p:spPr bwMode="auto">
              <a:xfrm>
                <a:off x="5746751" y="3746500"/>
                <a:ext cx="11113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39"/>
              <p:cNvSpPr>
                <a:spLocks/>
              </p:cNvSpPr>
              <p:nvPr userDrawn="1"/>
            </p:nvSpPr>
            <p:spPr bwMode="auto">
              <a:xfrm>
                <a:off x="5767388" y="3746500"/>
                <a:ext cx="38100" cy="63500"/>
              </a:xfrm>
              <a:custGeom>
                <a:avLst/>
                <a:gdLst>
                  <a:gd name="T0" fmla="*/ 5 w 24"/>
                  <a:gd name="T1" fmla="*/ 0 h 40"/>
                  <a:gd name="T2" fmla="*/ 24 w 24"/>
                  <a:gd name="T3" fmla="*/ 0 h 40"/>
                  <a:gd name="T4" fmla="*/ 24 w 24"/>
                  <a:gd name="T5" fmla="*/ 25 h 40"/>
                  <a:gd name="T6" fmla="*/ 24 w 24"/>
                  <a:gd name="T7" fmla="*/ 30 h 40"/>
                  <a:gd name="T8" fmla="*/ 22 w 24"/>
                  <a:gd name="T9" fmla="*/ 33 h 40"/>
                  <a:gd name="T10" fmla="*/ 21 w 24"/>
                  <a:gd name="T11" fmla="*/ 36 h 40"/>
                  <a:gd name="T12" fmla="*/ 18 w 24"/>
                  <a:gd name="T13" fmla="*/ 38 h 40"/>
                  <a:gd name="T14" fmla="*/ 16 w 24"/>
                  <a:gd name="T15" fmla="*/ 38 h 40"/>
                  <a:gd name="T16" fmla="*/ 12 w 24"/>
                  <a:gd name="T17" fmla="*/ 40 h 40"/>
                  <a:gd name="T18" fmla="*/ 8 w 24"/>
                  <a:gd name="T19" fmla="*/ 38 h 40"/>
                  <a:gd name="T20" fmla="*/ 4 w 24"/>
                  <a:gd name="T21" fmla="*/ 37 h 40"/>
                  <a:gd name="T22" fmla="*/ 0 w 24"/>
                  <a:gd name="T23" fmla="*/ 34 h 40"/>
                  <a:gd name="T24" fmla="*/ 4 w 24"/>
                  <a:gd name="T25" fmla="*/ 29 h 40"/>
                  <a:gd name="T26" fmla="*/ 8 w 24"/>
                  <a:gd name="T27" fmla="*/ 32 h 40"/>
                  <a:gd name="T28" fmla="*/ 12 w 24"/>
                  <a:gd name="T29" fmla="*/ 33 h 40"/>
                  <a:gd name="T30" fmla="*/ 13 w 24"/>
                  <a:gd name="T31" fmla="*/ 33 h 40"/>
                  <a:gd name="T32" fmla="*/ 16 w 24"/>
                  <a:gd name="T33" fmla="*/ 32 h 40"/>
                  <a:gd name="T34" fmla="*/ 17 w 24"/>
                  <a:gd name="T35" fmla="*/ 29 h 40"/>
                  <a:gd name="T36" fmla="*/ 17 w 24"/>
                  <a:gd name="T37" fmla="*/ 26 h 40"/>
                  <a:gd name="T38" fmla="*/ 17 w 24"/>
                  <a:gd name="T39" fmla="*/ 6 h 40"/>
                  <a:gd name="T40" fmla="*/ 5 w 24"/>
                  <a:gd name="T41" fmla="*/ 6 h 40"/>
                  <a:gd name="T42" fmla="*/ 5 w 24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40">
                    <a:moveTo>
                      <a:pt x="5" y="0"/>
                    </a:moveTo>
                    <a:lnTo>
                      <a:pt x="24" y="0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2" y="33"/>
                    </a:lnTo>
                    <a:lnTo>
                      <a:pt x="21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6" y="32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40"/>
              <p:cNvSpPr>
                <a:spLocks/>
              </p:cNvSpPr>
              <p:nvPr userDrawn="1"/>
            </p:nvSpPr>
            <p:spPr bwMode="auto">
              <a:xfrm>
                <a:off x="5821363" y="3746500"/>
                <a:ext cx="41275" cy="60325"/>
              </a:xfrm>
              <a:custGeom>
                <a:avLst/>
                <a:gdLst>
                  <a:gd name="T0" fmla="*/ 0 w 26"/>
                  <a:gd name="T1" fmla="*/ 0 h 38"/>
                  <a:gd name="T2" fmla="*/ 26 w 26"/>
                  <a:gd name="T3" fmla="*/ 0 h 38"/>
                  <a:gd name="T4" fmla="*/ 26 w 26"/>
                  <a:gd name="T5" fmla="*/ 6 h 38"/>
                  <a:gd name="T6" fmla="*/ 7 w 26"/>
                  <a:gd name="T7" fmla="*/ 6 h 38"/>
                  <a:gd name="T8" fmla="*/ 7 w 26"/>
                  <a:gd name="T9" fmla="*/ 17 h 38"/>
                  <a:gd name="T10" fmla="*/ 25 w 26"/>
                  <a:gd name="T11" fmla="*/ 17 h 38"/>
                  <a:gd name="T12" fmla="*/ 25 w 26"/>
                  <a:gd name="T13" fmla="*/ 23 h 38"/>
                  <a:gd name="T14" fmla="*/ 7 w 26"/>
                  <a:gd name="T15" fmla="*/ 23 h 38"/>
                  <a:gd name="T16" fmla="*/ 7 w 26"/>
                  <a:gd name="T17" fmla="*/ 38 h 38"/>
                  <a:gd name="T18" fmla="*/ 0 w 26"/>
                  <a:gd name="T19" fmla="*/ 38 h 38"/>
                  <a:gd name="T20" fmla="*/ 0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7" y="6"/>
                    </a:lnTo>
                    <a:lnTo>
                      <a:pt x="7" y="17"/>
                    </a:lnTo>
                    <a:lnTo>
                      <a:pt x="25" y="17"/>
                    </a:lnTo>
                    <a:lnTo>
                      <a:pt x="25" y="23"/>
                    </a:lnTo>
                    <a:lnTo>
                      <a:pt x="7" y="23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5872163" y="3744913"/>
                <a:ext cx="47625" cy="65088"/>
              </a:xfrm>
              <a:custGeom>
                <a:avLst/>
                <a:gdLst>
                  <a:gd name="T0" fmla="*/ 14 w 30"/>
                  <a:gd name="T1" fmla="*/ 0 h 41"/>
                  <a:gd name="T2" fmla="*/ 22 w 30"/>
                  <a:gd name="T3" fmla="*/ 1 h 41"/>
                  <a:gd name="T4" fmla="*/ 26 w 30"/>
                  <a:gd name="T5" fmla="*/ 3 h 41"/>
                  <a:gd name="T6" fmla="*/ 28 w 30"/>
                  <a:gd name="T7" fmla="*/ 5 h 41"/>
                  <a:gd name="T8" fmla="*/ 24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7 h 41"/>
                  <a:gd name="T16" fmla="*/ 11 w 30"/>
                  <a:gd name="T17" fmla="*/ 7 h 41"/>
                  <a:gd name="T18" fmla="*/ 10 w 30"/>
                  <a:gd name="T19" fmla="*/ 7 h 41"/>
                  <a:gd name="T20" fmla="*/ 9 w 30"/>
                  <a:gd name="T21" fmla="*/ 9 h 41"/>
                  <a:gd name="T22" fmla="*/ 7 w 30"/>
                  <a:gd name="T23" fmla="*/ 10 h 41"/>
                  <a:gd name="T24" fmla="*/ 9 w 30"/>
                  <a:gd name="T25" fmla="*/ 13 h 41"/>
                  <a:gd name="T26" fmla="*/ 10 w 30"/>
                  <a:gd name="T27" fmla="*/ 14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8 h 41"/>
                  <a:gd name="T34" fmla="*/ 27 w 30"/>
                  <a:gd name="T35" fmla="*/ 21 h 41"/>
                  <a:gd name="T36" fmla="*/ 28 w 30"/>
                  <a:gd name="T37" fmla="*/ 24 h 41"/>
                  <a:gd name="T38" fmla="*/ 30 w 30"/>
                  <a:gd name="T39" fmla="*/ 26 h 41"/>
                  <a:gd name="T40" fmla="*/ 30 w 30"/>
                  <a:gd name="T41" fmla="*/ 29 h 41"/>
                  <a:gd name="T42" fmla="*/ 30 w 30"/>
                  <a:gd name="T43" fmla="*/ 31 h 41"/>
                  <a:gd name="T44" fmla="*/ 28 w 30"/>
                  <a:gd name="T45" fmla="*/ 35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41 h 41"/>
                  <a:gd name="T52" fmla="*/ 15 w 30"/>
                  <a:gd name="T53" fmla="*/ 41 h 41"/>
                  <a:gd name="T54" fmla="*/ 10 w 30"/>
                  <a:gd name="T55" fmla="*/ 39 h 41"/>
                  <a:gd name="T56" fmla="*/ 5 w 30"/>
                  <a:gd name="T57" fmla="*/ 38 h 41"/>
                  <a:gd name="T58" fmla="*/ 0 w 30"/>
                  <a:gd name="T59" fmla="*/ 34 h 41"/>
                  <a:gd name="T60" fmla="*/ 4 w 30"/>
                  <a:gd name="T61" fmla="*/ 29 h 41"/>
                  <a:gd name="T62" fmla="*/ 7 w 30"/>
                  <a:gd name="T63" fmla="*/ 31 h 41"/>
                  <a:gd name="T64" fmla="*/ 11 w 30"/>
                  <a:gd name="T65" fmla="*/ 34 h 41"/>
                  <a:gd name="T66" fmla="*/ 15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1 h 41"/>
                  <a:gd name="T74" fmla="*/ 23 w 30"/>
                  <a:gd name="T75" fmla="*/ 29 h 41"/>
                  <a:gd name="T76" fmla="*/ 22 w 30"/>
                  <a:gd name="T77" fmla="*/ 27 h 41"/>
                  <a:gd name="T78" fmla="*/ 21 w 30"/>
                  <a:gd name="T79" fmla="*/ 26 h 41"/>
                  <a:gd name="T80" fmla="*/ 18 w 30"/>
                  <a:gd name="T81" fmla="*/ 25 h 41"/>
                  <a:gd name="T82" fmla="*/ 15 w 30"/>
                  <a:gd name="T83" fmla="*/ 24 h 41"/>
                  <a:gd name="T84" fmla="*/ 11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4 h 41"/>
                  <a:gd name="T94" fmla="*/ 1 w 30"/>
                  <a:gd name="T95" fmla="*/ 12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9 w 30"/>
                  <a:gd name="T103" fmla="*/ 0 h 41"/>
                  <a:gd name="T104" fmla="*/ 14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4" y="0"/>
                    </a:moveTo>
                    <a:lnTo>
                      <a:pt x="22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8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41"/>
                    </a:lnTo>
                    <a:lnTo>
                      <a:pt x="15" y="41"/>
                    </a:lnTo>
                    <a:lnTo>
                      <a:pt x="10" y="39"/>
                    </a:lnTo>
                    <a:lnTo>
                      <a:pt x="5" y="38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7" y="31"/>
                    </a:lnTo>
                    <a:lnTo>
                      <a:pt x="11" y="34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1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42"/>
              <p:cNvSpPr>
                <a:spLocks/>
              </p:cNvSpPr>
              <p:nvPr userDrawn="1"/>
            </p:nvSpPr>
            <p:spPr bwMode="auto">
              <a:xfrm>
                <a:off x="5932488" y="3746500"/>
                <a:ext cx="50800" cy="60325"/>
              </a:xfrm>
              <a:custGeom>
                <a:avLst/>
                <a:gdLst>
                  <a:gd name="T0" fmla="*/ 0 w 32"/>
                  <a:gd name="T1" fmla="*/ 0 h 38"/>
                  <a:gd name="T2" fmla="*/ 6 w 32"/>
                  <a:gd name="T3" fmla="*/ 0 h 38"/>
                  <a:gd name="T4" fmla="*/ 6 w 32"/>
                  <a:gd name="T5" fmla="*/ 17 h 38"/>
                  <a:gd name="T6" fmla="*/ 26 w 32"/>
                  <a:gd name="T7" fmla="*/ 17 h 38"/>
                  <a:gd name="T8" fmla="*/ 26 w 32"/>
                  <a:gd name="T9" fmla="*/ 0 h 38"/>
                  <a:gd name="T10" fmla="*/ 32 w 32"/>
                  <a:gd name="T11" fmla="*/ 0 h 38"/>
                  <a:gd name="T12" fmla="*/ 32 w 32"/>
                  <a:gd name="T13" fmla="*/ 38 h 38"/>
                  <a:gd name="T14" fmla="*/ 26 w 32"/>
                  <a:gd name="T15" fmla="*/ 38 h 38"/>
                  <a:gd name="T16" fmla="*/ 26 w 32"/>
                  <a:gd name="T17" fmla="*/ 23 h 38"/>
                  <a:gd name="T18" fmla="*/ 6 w 32"/>
                  <a:gd name="T19" fmla="*/ 23 h 38"/>
                  <a:gd name="T20" fmla="*/ 6 w 32"/>
                  <a:gd name="T21" fmla="*/ 38 h 38"/>
                  <a:gd name="T22" fmla="*/ 0 w 32"/>
                  <a:gd name="T23" fmla="*/ 38 h 38"/>
                  <a:gd name="T24" fmla="*/ 0 w 32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26" y="38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43"/>
              <p:cNvSpPr>
                <a:spLocks/>
              </p:cNvSpPr>
              <p:nvPr userDrawn="1"/>
            </p:nvSpPr>
            <p:spPr bwMode="auto">
              <a:xfrm>
                <a:off x="6000751" y="3746500"/>
                <a:ext cx="52388" cy="63500"/>
              </a:xfrm>
              <a:custGeom>
                <a:avLst/>
                <a:gdLst>
                  <a:gd name="T0" fmla="*/ 0 w 33"/>
                  <a:gd name="T1" fmla="*/ 0 h 40"/>
                  <a:gd name="T2" fmla="*/ 6 w 33"/>
                  <a:gd name="T3" fmla="*/ 0 h 40"/>
                  <a:gd name="T4" fmla="*/ 6 w 33"/>
                  <a:gd name="T5" fmla="*/ 21 h 40"/>
                  <a:gd name="T6" fmla="*/ 6 w 33"/>
                  <a:gd name="T7" fmla="*/ 26 h 40"/>
                  <a:gd name="T8" fmla="*/ 9 w 33"/>
                  <a:gd name="T9" fmla="*/ 30 h 40"/>
                  <a:gd name="T10" fmla="*/ 12 w 33"/>
                  <a:gd name="T11" fmla="*/ 32 h 40"/>
                  <a:gd name="T12" fmla="*/ 16 w 33"/>
                  <a:gd name="T13" fmla="*/ 33 h 40"/>
                  <a:gd name="T14" fmla="*/ 21 w 33"/>
                  <a:gd name="T15" fmla="*/ 32 h 40"/>
                  <a:gd name="T16" fmla="*/ 23 w 33"/>
                  <a:gd name="T17" fmla="*/ 30 h 40"/>
                  <a:gd name="T18" fmla="*/ 26 w 33"/>
                  <a:gd name="T19" fmla="*/ 26 h 40"/>
                  <a:gd name="T20" fmla="*/ 26 w 33"/>
                  <a:gd name="T21" fmla="*/ 21 h 40"/>
                  <a:gd name="T22" fmla="*/ 26 w 33"/>
                  <a:gd name="T23" fmla="*/ 0 h 40"/>
                  <a:gd name="T24" fmla="*/ 33 w 33"/>
                  <a:gd name="T25" fmla="*/ 0 h 40"/>
                  <a:gd name="T26" fmla="*/ 33 w 33"/>
                  <a:gd name="T27" fmla="*/ 21 h 40"/>
                  <a:gd name="T28" fmla="*/ 33 w 33"/>
                  <a:gd name="T29" fmla="*/ 26 h 40"/>
                  <a:gd name="T30" fmla="*/ 31 w 33"/>
                  <a:gd name="T31" fmla="*/ 32 h 40"/>
                  <a:gd name="T32" fmla="*/ 29 w 33"/>
                  <a:gd name="T33" fmla="*/ 34 h 40"/>
                  <a:gd name="T34" fmla="*/ 25 w 33"/>
                  <a:gd name="T35" fmla="*/ 37 h 40"/>
                  <a:gd name="T36" fmla="*/ 21 w 33"/>
                  <a:gd name="T37" fmla="*/ 38 h 40"/>
                  <a:gd name="T38" fmla="*/ 16 w 33"/>
                  <a:gd name="T39" fmla="*/ 40 h 40"/>
                  <a:gd name="T40" fmla="*/ 12 w 33"/>
                  <a:gd name="T41" fmla="*/ 38 h 40"/>
                  <a:gd name="T42" fmla="*/ 8 w 33"/>
                  <a:gd name="T43" fmla="*/ 37 h 40"/>
                  <a:gd name="T44" fmla="*/ 4 w 33"/>
                  <a:gd name="T45" fmla="*/ 34 h 40"/>
                  <a:gd name="T46" fmla="*/ 1 w 33"/>
                  <a:gd name="T47" fmla="*/ 32 h 40"/>
                  <a:gd name="T48" fmla="*/ 0 w 33"/>
                  <a:gd name="T49" fmla="*/ 26 h 40"/>
                  <a:gd name="T50" fmla="*/ 0 w 33"/>
                  <a:gd name="T51" fmla="*/ 21 h 40"/>
                  <a:gd name="T52" fmla="*/ 0 w 33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9" y="30"/>
                    </a:lnTo>
                    <a:lnTo>
                      <a:pt x="12" y="32"/>
                    </a:lnTo>
                    <a:lnTo>
                      <a:pt x="16" y="33"/>
                    </a:lnTo>
                    <a:lnTo>
                      <a:pt x="21" y="32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33" y="26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1" y="38"/>
                    </a:lnTo>
                    <a:lnTo>
                      <a:pt x="16" y="40"/>
                    </a:lnTo>
                    <a:lnTo>
                      <a:pt x="12" y="38"/>
                    </a:lnTo>
                    <a:lnTo>
                      <a:pt x="8" y="37"/>
                    </a:lnTo>
                    <a:lnTo>
                      <a:pt x="4" y="34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6069013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5"/>
              <p:cNvSpPr>
                <a:spLocks noEditPoints="1"/>
              </p:cNvSpPr>
              <p:nvPr userDrawn="1"/>
            </p:nvSpPr>
            <p:spPr bwMode="auto">
              <a:xfrm>
                <a:off x="6118226" y="3746500"/>
                <a:ext cx="49213" cy="60325"/>
              </a:xfrm>
              <a:custGeom>
                <a:avLst/>
                <a:gdLst>
                  <a:gd name="T0" fmla="*/ 7 w 31"/>
                  <a:gd name="T1" fmla="*/ 6 h 38"/>
                  <a:gd name="T2" fmla="*/ 7 w 31"/>
                  <a:gd name="T3" fmla="*/ 21 h 38"/>
                  <a:gd name="T4" fmla="*/ 15 w 31"/>
                  <a:gd name="T5" fmla="*/ 21 h 38"/>
                  <a:gd name="T6" fmla="*/ 19 w 31"/>
                  <a:gd name="T7" fmla="*/ 21 h 38"/>
                  <a:gd name="T8" fmla="*/ 20 w 31"/>
                  <a:gd name="T9" fmla="*/ 20 h 38"/>
                  <a:gd name="T10" fmla="*/ 23 w 31"/>
                  <a:gd name="T11" fmla="*/ 20 h 38"/>
                  <a:gd name="T12" fmla="*/ 24 w 31"/>
                  <a:gd name="T13" fmla="*/ 17 h 38"/>
                  <a:gd name="T14" fmla="*/ 24 w 31"/>
                  <a:gd name="T15" fmla="*/ 13 h 38"/>
                  <a:gd name="T16" fmla="*/ 24 w 31"/>
                  <a:gd name="T17" fmla="*/ 9 h 38"/>
                  <a:gd name="T18" fmla="*/ 21 w 31"/>
                  <a:gd name="T19" fmla="*/ 8 h 38"/>
                  <a:gd name="T20" fmla="*/ 19 w 31"/>
                  <a:gd name="T21" fmla="*/ 7 h 38"/>
                  <a:gd name="T22" fmla="*/ 14 w 31"/>
                  <a:gd name="T23" fmla="*/ 6 h 38"/>
                  <a:gd name="T24" fmla="*/ 7 w 31"/>
                  <a:gd name="T25" fmla="*/ 6 h 38"/>
                  <a:gd name="T26" fmla="*/ 0 w 31"/>
                  <a:gd name="T27" fmla="*/ 0 h 38"/>
                  <a:gd name="T28" fmla="*/ 14 w 31"/>
                  <a:gd name="T29" fmla="*/ 0 h 38"/>
                  <a:gd name="T30" fmla="*/ 19 w 31"/>
                  <a:gd name="T31" fmla="*/ 0 h 38"/>
                  <a:gd name="T32" fmla="*/ 24 w 31"/>
                  <a:gd name="T33" fmla="*/ 2 h 38"/>
                  <a:gd name="T34" fmla="*/ 27 w 31"/>
                  <a:gd name="T35" fmla="*/ 3 h 38"/>
                  <a:gd name="T36" fmla="*/ 29 w 31"/>
                  <a:gd name="T37" fmla="*/ 6 h 38"/>
                  <a:gd name="T38" fmla="*/ 31 w 31"/>
                  <a:gd name="T39" fmla="*/ 9 h 38"/>
                  <a:gd name="T40" fmla="*/ 31 w 31"/>
                  <a:gd name="T41" fmla="*/ 13 h 38"/>
                  <a:gd name="T42" fmla="*/ 31 w 31"/>
                  <a:gd name="T43" fmla="*/ 19 h 38"/>
                  <a:gd name="T44" fmla="*/ 29 w 31"/>
                  <a:gd name="T45" fmla="*/ 21 h 38"/>
                  <a:gd name="T46" fmla="*/ 27 w 31"/>
                  <a:gd name="T47" fmla="*/ 24 h 38"/>
                  <a:gd name="T48" fmla="*/ 24 w 31"/>
                  <a:gd name="T49" fmla="*/ 26 h 38"/>
                  <a:gd name="T50" fmla="*/ 19 w 31"/>
                  <a:gd name="T51" fmla="*/ 26 h 38"/>
                  <a:gd name="T52" fmla="*/ 14 w 31"/>
                  <a:gd name="T53" fmla="*/ 28 h 38"/>
                  <a:gd name="T54" fmla="*/ 7 w 31"/>
                  <a:gd name="T55" fmla="*/ 28 h 38"/>
                  <a:gd name="T56" fmla="*/ 7 w 31"/>
                  <a:gd name="T57" fmla="*/ 38 h 38"/>
                  <a:gd name="T58" fmla="*/ 0 w 31"/>
                  <a:gd name="T59" fmla="*/ 38 h 38"/>
                  <a:gd name="T60" fmla="*/ 0 w 31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8">
                    <a:moveTo>
                      <a:pt x="7" y="6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4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4" y="26"/>
                    </a:lnTo>
                    <a:lnTo>
                      <a:pt x="19" y="26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46"/>
              <p:cNvSpPr>
                <a:spLocks/>
              </p:cNvSpPr>
              <p:nvPr userDrawn="1"/>
            </p:nvSpPr>
            <p:spPr bwMode="auto">
              <a:xfrm>
                <a:off x="6170613" y="3746500"/>
                <a:ext cx="61913" cy="60325"/>
              </a:xfrm>
              <a:custGeom>
                <a:avLst/>
                <a:gdLst>
                  <a:gd name="T0" fmla="*/ 0 w 39"/>
                  <a:gd name="T1" fmla="*/ 0 h 38"/>
                  <a:gd name="T2" fmla="*/ 8 w 39"/>
                  <a:gd name="T3" fmla="*/ 0 h 38"/>
                  <a:gd name="T4" fmla="*/ 20 w 39"/>
                  <a:gd name="T5" fmla="*/ 29 h 38"/>
                  <a:gd name="T6" fmla="*/ 32 w 39"/>
                  <a:gd name="T7" fmla="*/ 0 h 38"/>
                  <a:gd name="T8" fmla="*/ 39 w 39"/>
                  <a:gd name="T9" fmla="*/ 0 h 38"/>
                  <a:gd name="T10" fmla="*/ 24 w 39"/>
                  <a:gd name="T11" fmla="*/ 38 h 38"/>
                  <a:gd name="T12" fmla="*/ 16 w 39"/>
                  <a:gd name="T13" fmla="*/ 38 h 38"/>
                  <a:gd name="T14" fmla="*/ 0 w 3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8" y="0"/>
                    </a:lnTo>
                    <a:lnTo>
                      <a:pt x="20" y="29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24" y="38"/>
                    </a:lnTo>
                    <a:lnTo>
                      <a:pt x="16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47"/>
              <p:cNvSpPr>
                <a:spLocks/>
              </p:cNvSpPr>
              <p:nvPr userDrawn="1"/>
            </p:nvSpPr>
            <p:spPr bwMode="auto">
              <a:xfrm>
                <a:off x="624205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7 w 29"/>
                  <a:gd name="T3" fmla="*/ 0 h 38"/>
                  <a:gd name="T4" fmla="*/ 27 w 29"/>
                  <a:gd name="T5" fmla="*/ 6 h 38"/>
                  <a:gd name="T6" fmla="*/ 6 w 29"/>
                  <a:gd name="T7" fmla="*/ 6 h 38"/>
                  <a:gd name="T8" fmla="*/ 6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6 w 29"/>
                  <a:gd name="T15" fmla="*/ 23 h 38"/>
                  <a:gd name="T16" fmla="*/ 6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7" y="0"/>
                    </a:lnTo>
                    <a:lnTo>
                      <a:pt x="27" y="6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48"/>
              <p:cNvSpPr>
                <a:spLocks noEditPoints="1"/>
              </p:cNvSpPr>
              <p:nvPr userDrawn="1"/>
            </p:nvSpPr>
            <p:spPr bwMode="auto">
              <a:xfrm>
                <a:off x="6299201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9 w 33"/>
                  <a:gd name="T7" fmla="*/ 20 h 38"/>
                  <a:gd name="T8" fmla="*/ 21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5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20 w 33"/>
                  <a:gd name="T21" fmla="*/ 7 h 38"/>
                  <a:gd name="T22" fmla="*/ 16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5 w 33"/>
                  <a:gd name="T33" fmla="*/ 2 h 38"/>
                  <a:gd name="T34" fmla="*/ 28 w 33"/>
                  <a:gd name="T35" fmla="*/ 3 h 38"/>
                  <a:gd name="T36" fmla="*/ 31 w 33"/>
                  <a:gd name="T37" fmla="*/ 6 h 38"/>
                  <a:gd name="T38" fmla="*/ 32 w 33"/>
                  <a:gd name="T39" fmla="*/ 8 h 38"/>
                  <a:gd name="T40" fmla="*/ 32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5 w 33"/>
                  <a:gd name="T53" fmla="*/ 38 h 38"/>
                  <a:gd name="T54" fmla="*/ 16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16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49"/>
              <p:cNvSpPr>
                <a:spLocks/>
              </p:cNvSpPr>
              <p:nvPr userDrawn="1"/>
            </p:nvSpPr>
            <p:spPr bwMode="auto">
              <a:xfrm>
                <a:off x="6364288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50"/>
              <p:cNvSpPr>
                <a:spLocks/>
              </p:cNvSpPr>
              <p:nvPr userDrawn="1"/>
            </p:nvSpPr>
            <p:spPr bwMode="auto">
              <a:xfrm>
                <a:off x="641350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7 w 29"/>
                  <a:gd name="T11" fmla="*/ 16 h 38"/>
                  <a:gd name="T12" fmla="*/ 27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7" y="16"/>
                    </a:lnTo>
                    <a:lnTo>
                      <a:pt x="27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1"/>
              <p:cNvSpPr>
                <a:spLocks/>
              </p:cNvSpPr>
              <p:nvPr userDrawn="1"/>
            </p:nvSpPr>
            <p:spPr bwMode="auto">
              <a:xfrm>
                <a:off x="64722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30 w 37"/>
                  <a:gd name="T5" fmla="*/ 29 h 38"/>
                  <a:gd name="T6" fmla="*/ 30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30" y="29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 userDrawn="1"/>
            </p:nvSpPr>
            <p:spPr bwMode="auto">
              <a:xfrm>
                <a:off x="6546851" y="3746500"/>
                <a:ext cx="11113" cy="603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53"/>
              <p:cNvSpPr>
                <a:spLocks/>
              </p:cNvSpPr>
              <p:nvPr userDrawn="1"/>
            </p:nvSpPr>
            <p:spPr bwMode="auto">
              <a:xfrm>
                <a:off x="65738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29 w 37"/>
                  <a:gd name="T5" fmla="*/ 29 h 38"/>
                  <a:gd name="T6" fmla="*/ 29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29" y="29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6645276" y="3744913"/>
                <a:ext cx="55563" cy="65088"/>
              </a:xfrm>
              <a:custGeom>
                <a:avLst/>
                <a:gdLst>
                  <a:gd name="T0" fmla="*/ 19 w 35"/>
                  <a:gd name="T1" fmla="*/ 0 h 41"/>
                  <a:gd name="T2" fmla="*/ 25 w 35"/>
                  <a:gd name="T3" fmla="*/ 0 h 41"/>
                  <a:gd name="T4" fmla="*/ 30 w 35"/>
                  <a:gd name="T5" fmla="*/ 3 h 41"/>
                  <a:gd name="T6" fmla="*/ 34 w 35"/>
                  <a:gd name="T7" fmla="*/ 5 h 41"/>
                  <a:gd name="T8" fmla="*/ 30 w 35"/>
                  <a:gd name="T9" fmla="*/ 10 h 41"/>
                  <a:gd name="T10" fmla="*/ 26 w 35"/>
                  <a:gd name="T11" fmla="*/ 7 h 41"/>
                  <a:gd name="T12" fmla="*/ 23 w 35"/>
                  <a:gd name="T13" fmla="*/ 7 h 41"/>
                  <a:gd name="T14" fmla="*/ 21 w 35"/>
                  <a:gd name="T15" fmla="*/ 7 h 41"/>
                  <a:gd name="T16" fmla="*/ 17 w 35"/>
                  <a:gd name="T17" fmla="*/ 7 h 41"/>
                  <a:gd name="T18" fmla="*/ 13 w 35"/>
                  <a:gd name="T19" fmla="*/ 8 h 41"/>
                  <a:gd name="T20" fmla="*/ 10 w 35"/>
                  <a:gd name="T21" fmla="*/ 10 h 41"/>
                  <a:gd name="T22" fmla="*/ 8 w 35"/>
                  <a:gd name="T23" fmla="*/ 13 h 41"/>
                  <a:gd name="T24" fmla="*/ 6 w 35"/>
                  <a:gd name="T25" fmla="*/ 17 h 41"/>
                  <a:gd name="T26" fmla="*/ 6 w 35"/>
                  <a:gd name="T27" fmla="*/ 20 h 41"/>
                  <a:gd name="T28" fmla="*/ 6 w 35"/>
                  <a:gd name="T29" fmla="*/ 24 h 41"/>
                  <a:gd name="T30" fmla="*/ 8 w 35"/>
                  <a:gd name="T31" fmla="*/ 27 h 41"/>
                  <a:gd name="T32" fmla="*/ 10 w 35"/>
                  <a:gd name="T33" fmla="*/ 30 h 41"/>
                  <a:gd name="T34" fmla="*/ 13 w 35"/>
                  <a:gd name="T35" fmla="*/ 33 h 41"/>
                  <a:gd name="T36" fmla="*/ 17 w 35"/>
                  <a:gd name="T37" fmla="*/ 34 h 41"/>
                  <a:gd name="T38" fmla="*/ 19 w 35"/>
                  <a:gd name="T39" fmla="*/ 34 h 41"/>
                  <a:gd name="T40" fmla="*/ 25 w 35"/>
                  <a:gd name="T41" fmla="*/ 34 h 41"/>
                  <a:gd name="T42" fmla="*/ 29 w 35"/>
                  <a:gd name="T43" fmla="*/ 31 h 41"/>
                  <a:gd name="T44" fmla="*/ 29 w 35"/>
                  <a:gd name="T45" fmla="*/ 21 h 41"/>
                  <a:gd name="T46" fmla="*/ 35 w 35"/>
                  <a:gd name="T47" fmla="*/ 21 h 41"/>
                  <a:gd name="T48" fmla="*/ 35 w 35"/>
                  <a:gd name="T49" fmla="*/ 34 h 41"/>
                  <a:gd name="T50" fmla="*/ 31 w 35"/>
                  <a:gd name="T51" fmla="*/ 38 h 41"/>
                  <a:gd name="T52" fmla="*/ 26 w 35"/>
                  <a:gd name="T53" fmla="*/ 39 h 41"/>
                  <a:gd name="T54" fmla="*/ 19 w 35"/>
                  <a:gd name="T55" fmla="*/ 41 h 41"/>
                  <a:gd name="T56" fmla="*/ 14 w 35"/>
                  <a:gd name="T57" fmla="*/ 39 h 41"/>
                  <a:gd name="T58" fmla="*/ 10 w 35"/>
                  <a:gd name="T59" fmla="*/ 38 h 41"/>
                  <a:gd name="T60" fmla="*/ 5 w 35"/>
                  <a:gd name="T61" fmla="*/ 34 h 41"/>
                  <a:gd name="T62" fmla="*/ 2 w 35"/>
                  <a:gd name="T63" fmla="*/ 30 h 41"/>
                  <a:gd name="T64" fmla="*/ 0 w 35"/>
                  <a:gd name="T65" fmla="*/ 26 h 41"/>
                  <a:gd name="T66" fmla="*/ 0 w 35"/>
                  <a:gd name="T67" fmla="*/ 20 h 41"/>
                  <a:gd name="T68" fmla="*/ 0 w 35"/>
                  <a:gd name="T69" fmla="*/ 14 h 41"/>
                  <a:gd name="T70" fmla="*/ 2 w 35"/>
                  <a:gd name="T71" fmla="*/ 10 h 41"/>
                  <a:gd name="T72" fmla="*/ 5 w 35"/>
                  <a:gd name="T73" fmla="*/ 5 h 41"/>
                  <a:gd name="T74" fmla="*/ 10 w 35"/>
                  <a:gd name="T75" fmla="*/ 3 h 41"/>
                  <a:gd name="T76" fmla="*/ 14 w 35"/>
                  <a:gd name="T77" fmla="*/ 0 h 41"/>
                  <a:gd name="T78" fmla="*/ 19 w 35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41">
                    <a:moveTo>
                      <a:pt x="19" y="0"/>
                    </a:moveTo>
                    <a:lnTo>
                      <a:pt x="25" y="0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5" y="34"/>
                    </a:lnTo>
                    <a:lnTo>
                      <a:pt x="29" y="31"/>
                    </a:lnTo>
                    <a:lnTo>
                      <a:pt x="29" y="21"/>
                    </a:lnTo>
                    <a:lnTo>
                      <a:pt x="35" y="21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6" y="39"/>
                    </a:lnTo>
                    <a:lnTo>
                      <a:pt x="19" y="41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5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56" name="Tijdelijke aanduiding voor tekst 255"/>
          <p:cNvSpPr>
            <a:spLocks noGrp="1"/>
          </p:cNvSpPr>
          <p:nvPr>
            <p:ph type="body" sz="quarter" idx="10"/>
          </p:nvPr>
        </p:nvSpPr>
        <p:spPr>
          <a:xfrm>
            <a:off x="5468938" y="3520282"/>
            <a:ext cx="5056187" cy="591059"/>
          </a:xfrm>
          <a:noFill/>
        </p:spPr>
        <p:txBody>
          <a:bodyPr vert="horz" lIns="108000" tIns="108000" rIns="108000" bIns="108000" rtlCol="0" anchor="t">
            <a:noAutofit/>
          </a:bodyPr>
          <a:lstStyle>
            <a:lvl1pPr>
              <a:defRPr lang="nl-NL" sz="2000" cap="none" baseline="0" dirty="0" smtClean="0">
                <a:solidFill>
                  <a:schemeClr val="bg1"/>
                </a:solidFill>
                <a:ea typeface="+mj-ea"/>
              </a:defRPr>
            </a:lvl1pPr>
            <a:lvl2pPr>
              <a:defRPr lang="nl-NL" dirty="0" smtClean="0">
                <a:latin typeface="+mn-lt"/>
                <a:cs typeface="+mn-cs"/>
              </a:defRPr>
            </a:lvl2pPr>
            <a:lvl3pPr>
              <a:defRPr lang="nl-NL" dirty="0" smtClean="0">
                <a:latin typeface="+mn-lt"/>
                <a:cs typeface="+mn-cs"/>
              </a:defRPr>
            </a:lvl3pPr>
            <a:lvl4pPr>
              <a:defRPr lang="nl-NL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nl-NL" dirty="0"/>
              <a:t>Klik om de modelstijlen te bewerken</a:t>
            </a:r>
          </a:p>
        </p:txBody>
      </p:sp>
      <p:sp>
        <p:nvSpPr>
          <p:cNvPr id="263" name="Rechthoek 262"/>
          <p:cNvSpPr/>
          <p:nvPr userDrawn="1"/>
        </p:nvSpPr>
        <p:spPr>
          <a:xfrm>
            <a:off x="0" y="0"/>
            <a:ext cx="4870383" cy="262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Groep 110"/>
          <p:cNvGrpSpPr/>
          <p:nvPr userDrawn="1"/>
        </p:nvGrpSpPr>
        <p:grpSpPr>
          <a:xfrm>
            <a:off x="1184181" y="679325"/>
            <a:ext cx="2347018" cy="1225206"/>
            <a:chOff x="5381626" y="3057525"/>
            <a:chExt cx="1441450" cy="752476"/>
          </a:xfrm>
        </p:grpSpPr>
        <p:sp>
          <p:nvSpPr>
            <p:cNvPr id="112" name="Freeform 6"/>
            <p:cNvSpPr>
              <a:spLocks noEditPoints="1"/>
            </p:cNvSpPr>
            <p:nvPr userDrawn="1"/>
          </p:nvSpPr>
          <p:spPr bwMode="auto">
            <a:xfrm>
              <a:off x="5381626" y="3255963"/>
              <a:ext cx="265113" cy="314325"/>
            </a:xfrm>
            <a:custGeom>
              <a:avLst/>
              <a:gdLst>
                <a:gd name="T0" fmla="*/ 96 w 167"/>
                <a:gd name="T1" fmla="*/ 10 h 198"/>
                <a:gd name="T2" fmla="*/ 79 w 167"/>
                <a:gd name="T3" fmla="*/ 12 h 198"/>
                <a:gd name="T4" fmla="*/ 64 w 167"/>
                <a:gd name="T5" fmla="*/ 19 h 198"/>
                <a:gd name="T6" fmla="*/ 49 w 167"/>
                <a:gd name="T7" fmla="*/ 30 h 198"/>
                <a:gd name="T8" fmla="*/ 43 w 167"/>
                <a:gd name="T9" fmla="*/ 37 h 198"/>
                <a:gd name="T10" fmla="*/ 43 w 167"/>
                <a:gd name="T11" fmla="*/ 15 h 198"/>
                <a:gd name="T12" fmla="*/ 9 w 167"/>
                <a:gd name="T13" fmla="*/ 15 h 198"/>
                <a:gd name="T14" fmla="*/ 9 w 167"/>
                <a:gd name="T15" fmla="*/ 189 h 198"/>
                <a:gd name="T16" fmla="*/ 43 w 167"/>
                <a:gd name="T17" fmla="*/ 189 h 198"/>
                <a:gd name="T18" fmla="*/ 43 w 167"/>
                <a:gd name="T19" fmla="*/ 105 h 198"/>
                <a:gd name="T20" fmla="*/ 43 w 167"/>
                <a:gd name="T21" fmla="*/ 84 h 198"/>
                <a:gd name="T22" fmla="*/ 47 w 167"/>
                <a:gd name="T23" fmla="*/ 67 h 198"/>
                <a:gd name="T24" fmla="*/ 52 w 167"/>
                <a:gd name="T25" fmla="*/ 54 h 198"/>
                <a:gd name="T26" fmla="*/ 60 w 167"/>
                <a:gd name="T27" fmla="*/ 46 h 198"/>
                <a:gd name="T28" fmla="*/ 72 w 167"/>
                <a:gd name="T29" fmla="*/ 41 h 198"/>
                <a:gd name="T30" fmla="*/ 85 w 167"/>
                <a:gd name="T31" fmla="*/ 38 h 198"/>
                <a:gd name="T32" fmla="*/ 98 w 167"/>
                <a:gd name="T33" fmla="*/ 40 h 198"/>
                <a:gd name="T34" fmla="*/ 108 w 167"/>
                <a:gd name="T35" fmla="*/ 45 h 198"/>
                <a:gd name="T36" fmla="*/ 116 w 167"/>
                <a:gd name="T37" fmla="*/ 51 h 198"/>
                <a:gd name="T38" fmla="*/ 120 w 167"/>
                <a:gd name="T39" fmla="*/ 61 h 198"/>
                <a:gd name="T40" fmla="*/ 123 w 167"/>
                <a:gd name="T41" fmla="*/ 74 h 198"/>
                <a:gd name="T42" fmla="*/ 124 w 167"/>
                <a:gd name="T43" fmla="*/ 91 h 198"/>
                <a:gd name="T44" fmla="*/ 124 w 167"/>
                <a:gd name="T45" fmla="*/ 189 h 198"/>
                <a:gd name="T46" fmla="*/ 158 w 167"/>
                <a:gd name="T47" fmla="*/ 189 h 198"/>
                <a:gd name="T48" fmla="*/ 158 w 167"/>
                <a:gd name="T49" fmla="*/ 82 h 198"/>
                <a:gd name="T50" fmla="*/ 157 w 167"/>
                <a:gd name="T51" fmla="*/ 59 h 198"/>
                <a:gd name="T52" fmla="*/ 151 w 167"/>
                <a:gd name="T53" fmla="*/ 41 h 198"/>
                <a:gd name="T54" fmla="*/ 144 w 167"/>
                <a:gd name="T55" fmla="*/ 28 h 198"/>
                <a:gd name="T56" fmla="*/ 130 w 167"/>
                <a:gd name="T57" fmla="*/ 17 h 198"/>
                <a:gd name="T58" fmla="*/ 115 w 167"/>
                <a:gd name="T59" fmla="*/ 11 h 198"/>
                <a:gd name="T60" fmla="*/ 96 w 167"/>
                <a:gd name="T61" fmla="*/ 10 h 198"/>
                <a:gd name="T62" fmla="*/ 96 w 167"/>
                <a:gd name="T63" fmla="*/ 0 h 198"/>
                <a:gd name="T64" fmla="*/ 117 w 167"/>
                <a:gd name="T65" fmla="*/ 3 h 198"/>
                <a:gd name="T66" fmla="*/ 136 w 167"/>
                <a:gd name="T67" fmla="*/ 10 h 198"/>
                <a:gd name="T68" fmla="*/ 150 w 167"/>
                <a:gd name="T69" fmla="*/ 23 h 198"/>
                <a:gd name="T70" fmla="*/ 159 w 167"/>
                <a:gd name="T71" fmla="*/ 37 h 198"/>
                <a:gd name="T72" fmla="*/ 165 w 167"/>
                <a:gd name="T73" fmla="*/ 57 h 198"/>
                <a:gd name="T74" fmla="*/ 167 w 167"/>
                <a:gd name="T75" fmla="*/ 82 h 198"/>
                <a:gd name="T76" fmla="*/ 167 w 167"/>
                <a:gd name="T77" fmla="*/ 198 h 198"/>
                <a:gd name="T78" fmla="*/ 115 w 167"/>
                <a:gd name="T79" fmla="*/ 198 h 198"/>
                <a:gd name="T80" fmla="*/ 115 w 167"/>
                <a:gd name="T81" fmla="*/ 91 h 198"/>
                <a:gd name="T82" fmla="*/ 115 w 167"/>
                <a:gd name="T83" fmla="*/ 76 h 198"/>
                <a:gd name="T84" fmla="*/ 112 w 167"/>
                <a:gd name="T85" fmla="*/ 64 h 198"/>
                <a:gd name="T86" fmla="*/ 108 w 167"/>
                <a:gd name="T87" fmla="*/ 57 h 198"/>
                <a:gd name="T88" fmla="*/ 99 w 167"/>
                <a:gd name="T89" fmla="*/ 50 h 198"/>
                <a:gd name="T90" fmla="*/ 85 w 167"/>
                <a:gd name="T91" fmla="*/ 47 h 198"/>
                <a:gd name="T92" fmla="*/ 74 w 167"/>
                <a:gd name="T93" fmla="*/ 49 h 198"/>
                <a:gd name="T94" fmla="*/ 65 w 167"/>
                <a:gd name="T95" fmla="*/ 53 h 198"/>
                <a:gd name="T96" fmla="*/ 58 w 167"/>
                <a:gd name="T97" fmla="*/ 59 h 198"/>
                <a:gd name="T98" fmla="*/ 55 w 167"/>
                <a:gd name="T99" fmla="*/ 70 h 198"/>
                <a:gd name="T100" fmla="*/ 52 w 167"/>
                <a:gd name="T101" fmla="*/ 85 h 198"/>
                <a:gd name="T102" fmla="*/ 51 w 167"/>
                <a:gd name="T103" fmla="*/ 105 h 198"/>
                <a:gd name="T104" fmla="*/ 51 w 167"/>
                <a:gd name="T105" fmla="*/ 198 h 198"/>
                <a:gd name="T106" fmla="*/ 0 w 167"/>
                <a:gd name="T107" fmla="*/ 198 h 198"/>
                <a:gd name="T108" fmla="*/ 0 w 167"/>
                <a:gd name="T109" fmla="*/ 6 h 198"/>
                <a:gd name="T110" fmla="*/ 51 w 167"/>
                <a:gd name="T111" fmla="*/ 6 h 198"/>
                <a:gd name="T112" fmla="*/ 51 w 167"/>
                <a:gd name="T113" fmla="*/ 17 h 198"/>
                <a:gd name="T114" fmla="*/ 65 w 167"/>
                <a:gd name="T115" fmla="*/ 8 h 198"/>
                <a:gd name="T116" fmla="*/ 81 w 167"/>
                <a:gd name="T117" fmla="*/ 2 h 198"/>
                <a:gd name="T118" fmla="*/ 96 w 167"/>
                <a:gd name="T1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98">
                  <a:moveTo>
                    <a:pt x="96" y="10"/>
                  </a:moveTo>
                  <a:lnTo>
                    <a:pt x="79" y="12"/>
                  </a:lnTo>
                  <a:lnTo>
                    <a:pt x="64" y="19"/>
                  </a:lnTo>
                  <a:lnTo>
                    <a:pt x="49" y="30"/>
                  </a:lnTo>
                  <a:lnTo>
                    <a:pt x="43" y="37"/>
                  </a:lnTo>
                  <a:lnTo>
                    <a:pt x="43" y="15"/>
                  </a:lnTo>
                  <a:lnTo>
                    <a:pt x="9" y="15"/>
                  </a:lnTo>
                  <a:lnTo>
                    <a:pt x="9" y="189"/>
                  </a:lnTo>
                  <a:lnTo>
                    <a:pt x="43" y="189"/>
                  </a:lnTo>
                  <a:lnTo>
                    <a:pt x="43" y="105"/>
                  </a:lnTo>
                  <a:lnTo>
                    <a:pt x="43" y="84"/>
                  </a:lnTo>
                  <a:lnTo>
                    <a:pt x="47" y="67"/>
                  </a:lnTo>
                  <a:lnTo>
                    <a:pt x="52" y="54"/>
                  </a:lnTo>
                  <a:lnTo>
                    <a:pt x="60" y="46"/>
                  </a:lnTo>
                  <a:lnTo>
                    <a:pt x="72" y="41"/>
                  </a:lnTo>
                  <a:lnTo>
                    <a:pt x="85" y="38"/>
                  </a:lnTo>
                  <a:lnTo>
                    <a:pt x="98" y="40"/>
                  </a:lnTo>
                  <a:lnTo>
                    <a:pt x="108" y="45"/>
                  </a:lnTo>
                  <a:lnTo>
                    <a:pt x="116" y="51"/>
                  </a:lnTo>
                  <a:lnTo>
                    <a:pt x="120" y="61"/>
                  </a:lnTo>
                  <a:lnTo>
                    <a:pt x="123" y="74"/>
                  </a:lnTo>
                  <a:lnTo>
                    <a:pt x="124" y="91"/>
                  </a:lnTo>
                  <a:lnTo>
                    <a:pt x="124" y="189"/>
                  </a:lnTo>
                  <a:lnTo>
                    <a:pt x="158" y="189"/>
                  </a:lnTo>
                  <a:lnTo>
                    <a:pt x="158" y="82"/>
                  </a:lnTo>
                  <a:lnTo>
                    <a:pt x="157" y="59"/>
                  </a:lnTo>
                  <a:lnTo>
                    <a:pt x="151" y="41"/>
                  </a:lnTo>
                  <a:lnTo>
                    <a:pt x="144" y="28"/>
                  </a:lnTo>
                  <a:lnTo>
                    <a:pt x="130" y="17"/>
                  </a:lnTo>
                  <a:lnTo>
                    <a:pt x="115" y="11"/>
                  </a:lnTo>
                  <a:lnTo>
                    <a:pt x="96" y="10"/>
                  </a:lnTo>
                  <a:close/>
                  <a:moveTo>
                    <a:pt x="96" y="0"/>
                  </a:moveTo>
                  <a:lnTo>
                    <a:pt x="117" y="3"/>
                  </a:lnTo>
                  <a:lnTo>
                    <a:pt x="136" y="10"/>
                  </a:lnTo>
                  <a:lnTo>
                    <a:pt x="150" y="23"/>
                  </a:lnTo>
                  <a:lnTo>
                    <a:pt x="159" y="37"/>
                  </a:lnTo>
                  <a:lnTo>
                    <a:pt x="165" y="57"/>
                  </a:lnTo>
                  <a:lnTo>
                    <a:pt x="167" y="82"/>
                  </a:lnTo>
                  <a:lnTo>
                    <a:pt x="167" y="198"/>
                  </a:lnTo>
                  <a:lnTo>
                    <a:pt x="115" y="198"/>
                  </a:lnTo>
                  <a:lnTo>
                    <a:pt x="115" y="91"/>
                  </a:lnTo>
                  <a:lnTo>
                    <a:pt x="115" y="76"/>
                  </a:lnTo>
                  <a:lnTo>
                    <a:pt x="112" y="64"/>
                  </a:lnTo>
                  <a:lnTo>
                    <a:pt x="108" y="57"/>
                  </a:lnTo>
                  <a:lnTo>
                    <a:pt x="99" y="50"/>
                  </a:lnTo>
                  <a:lnTo>
                    <a:pt x="85" y="47"/>
                  </a:lnTo>
                  <a:lnTo>
                    <a:pt x="74" y="49"/>
                  </a:lnTo>
                  <a:lnTo>
                    <a:pt x="65" y="53"/>
                  </a:lnTo>
                  <a:lnTo>
                    <a:pt x="58" y="59"/>
                  </a:lnTo>
                  <a:lnTo>
                    <a:pt x="55" y="70"/>
                  </a:lnTo>
                  <a:lnTo>
                    <a:pt x="52" y="85"/>
                  </a:lnTo>
                  <a:lnTo>
                    <a:pt x="51" y="105"/>
                  </a:lnTo>
                  <a:lnTo>
                    <a:pt x="51" y="198"/>
                  </a:lnTo>
                  <a:lnTo>
                    <a:pt x="0" y="198"/>
                  </a:lnTo>
                  <a:lnTo>
                    <a:pt x="0" y="6"/>
                  </a:lnTo>
                  <a:lnTo>
                    <a:pt x="51" y="6"/>
                  </a:lnTo>
                  <a:lnTo>
                    <a:pt x="51" y="17"/>
                  </a:lnTo>
                  <a:lnTo>
                    <a:pt x="65" y="8"/>
                  </a:lnTo>
                  <a:lnTo>
                    <a:pt x="81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7"/>
            <p:cNvSpPr>
              <a:spLocks noEditPoints="1"/>
            </p:cNvSpPr>
            <p:nvPr userDrawn="1"/>
          </p:nvSpPr>
          <p:spPr bwMode="auto">
            <a:xfrm>
              <a:off x="5707063" y="3100388"/>
              <a:ext cx="101600" cy="469900"/>
            </a:xfrm>
            <a:custGeom>
              <a:avLst/>
              <a:gdLst>
                <a:gd name="T0" fmla="*/ 15 w 64"/>
                <a:gd name="T1" fmla="*/ 113 h 296"/>
                <a:gd name="T2" fmla="*/ 15 w 64"/>
                <a:gd name="T3" fmla="*/ 287 h 296"/>
                <a:gd name="T4" fmla="*/ 49 w 64"/>
                <a:gd name="T5" fmla="*/ 287 h 296"/>
                <a:gd name="T6" fmla="*/ 49 w 64"/>
                <a:gd name="T7" fmla="*/ 113 h 296"/>
                <a:gd name="T8" fmla="*/ 15 w 64"/>
                <a:gd name="T9" fmla="*/ 113 h 296"/>
                <a:gd name="T10" fmla="*/ 7 w 64"/>
                <a:gd name="T11" fmla="*/ 104 h 296"/>
                <a:gd name="T12" fmla="*/ 58 w 64"/>
                <a:gd name="T13" fmla="*/ 104 h 296"/>
                <a:gd name="T14" fmla="*/ 58 w 64"/>
                <a:gd name="T15" fmla="*/ 296 h 296"/>
                <a:gd name="T16" fmla="*/ 7 w 64"/>
                <a:gd name="T17" fmla="*/ 296 h 296"/>
                <a:gd name="T18" fmla="*/ 7 w 64"/>
                <a:gd name="T19" fmla="*/ 104 h 296"/>
                <a:gd name="T20" fmla="*/ 32 w 64"/>
                <a:gd name="T21" fmla="*/ 8 h 296"/>
                <a:gd name="T22" fmla="*/ 26 w 64"/>
                <a:gd name="T23" fmla="*/ 9 h 296"/>
                <a:gd name="T24" fmla="*/ 20 w 64"/>
                <a:gd name="T25" fmla="*/ 12 h 296"/>
                <a:gd name="T26" fmla="*/ 16 w 64"/>
                <a:gd name="T27" fmla="*/ 16 h 296"/>
                <a:gd name="T28" fmla="*/ 12 w 64"/>
                <a:gd name="T29" fmla="*/ 20 h 296"/>
                <a:gd name="T30" fmla="*/ 9 w 64"/>
                <a:gd name="T31" fmla="*/ 25 h 296"/>
                <a:gd name="T32" fmla="*/ 9 w 64"/>
                <a:gd name="T33" fmla="*/ 32 h 296"/>
                <a:gd name="T34" fmla="*/ 9 w 64"/>
                <a:gd name="T35" fmla="*/ 38 h 296"/>
                <a:gd name="T36" fmla="*/ 12 w 64"/>
                <a:gd name="T37" fmla="*/ 43 h 296"/>
                <a:gd name="T38" fmla="*/ 16 w 64"/>
                <a:gd name="T39" fmla="*/ 49 h 296"/>
                <a:gd name="T40" fmla="*/ 21 w 64"/>
                <a:gd name="T41" fmla="*/ 53 h 296"/>
                <a:gd name="T42" fmla="*/ 26 w 64"/>
                <a:gd name="T43" fmla="*/ 54 h 296"/>
                <a:gd name="T44" fmla="*/ 32 w 64"/>
                <a:gd name="T45" fmla="*/ 55 h 296"/>
                <a:gd name="T46" fmla="*/ 38 w 64"/>
                <a:gd name="T47" fmla="*/ 54 h 296"/>
                <a:gd name="T48" fmla="*/ 43 w 64"/>
                <a:gd name="T49" fmla="*/ 53 h 296"/>
                <a:gd name="T50" fmla="*/ 49 w 64"/>
                <a:gd name="T51" fmla="*/ 49 h 296"/>
                <a:gd name="T52" fmla="*/ 53 w 64"/>
                <a:gd name="T53" fmla="*/ 43 h 296"/>
                <a:gd name="T54" fmla="*/ 54 w 64"/>
                <a:gd name="T55" fmla="*/ 38 h 296"/>
                <a:gd name="T56" fmla="*/ 55 w 64"/>
                <a:gd name="T57" fmla="*/ 32 h 296"/>
                <a:gd name="T58" fmla="*/ 54 w 64"/>
                <a:gd name="T59" fmla="*/ 25 h 296"/>
                <a:gd name="T60" fmla="*/ 53 w 64"/>
                <a:gd name="T61" fmla="*/ 20 h 296"/>
                <a:gd name="T62" fmla="*/ 49 w 64"/>
                <a:gd name="T63" fmla="*/ 16 h 296"/>
                <a:gd name="T64" fmla="*/ 43 w 64"/>
                <a:gd name="T65" fmla="*/ 12 h 296"/>
                <a:gd name="T66" fmla="*/ 38 w 64"/>
                <a:gd name="T67" fmla="*/ 9 h 296"/>
                <a:gd name="T68" fmla="*/ 32 w 64"/>
                <a:gd name="T69" fmla="*/ 8 h 296"/>
                <a:gd name="T70" fmla="*/ 32 w 64"/>
                <a:gd name="T71" fmla="*/ 0 h 296"/>
                <a:gd name="T72" fmla="*/ 45 w 64"/>
                <a:gd name="T73" fmla="*/ 3 h 296"/>
                <a:gd name="T74" fmla="*/ 55 w 64"/>
                <a:gd name="T75" fmla="*/ 9 h 296"/>
                <a:gd name="T76" fmla="*/ 62 w 64"/>
                <a:gd name="T77" fmla="*/ 20 h 296"/>
                <a:gd name="T78" fmla="*/ 64 w 64"/>
                <a:gd name="T79" fmla="*/ 32 h 296"/>
                <a:gd name="T80" fmla="*/ 62 w 64"/>
                <a:gd name="T81" fmla="*/ 45 h 296"/>
                <a:gd name="T82" fmla="*/ 55 w 64"/>
                <a:gd name="T83" fmla="*/ 54 h 296"/>
                <a:gd name="T84" fmla="*/ 45 w 64"/>
                <a:gd name="T85" fmla="*/ 62 h 296"/>
                <a:gd name="T86" fmla="*/ 32 w 64"/>
                <a:gd name="T87" fmla="*/ 64 h 296"/>
                <a:gd name="T88" fmla="*/ 20 w 64"/>
                <a:gd name="T89" fmla="*/ 62 h 296"/>
                <a:gd name="T90" fmla="*/ 9 w 64"/>
                <a:gd name="T91" fmla="*/ 54 h 296"/>
                <a:gd name="T92" fmla="*/ 3 w 64"/>
                <a:gd name="T93" fmla="*/ 45 h 296"/>
                <a:gd name="T94" fmla="*/ 0 w 64"/>
                <a:gd name="T95" fmla="*/ 32 h 296"/>
                <a:gd name="T96" fmla="*/ 3 w 64"/>
                <a:gd name="T97" fmla="*/ 20 h 296"/>
                <a:gd name="T98" fmla="*/ 9 w 64"/>
                <a:gd name="T99" fmla="*/ 9 h 296"/>
                <a:gd name="T100" fmla="*/ 20 w 64"/>
                <a:gd name="T101" fmla="*/ 3 h 296"/>
                <a:gd name="T102" fmla="*/ 32 w 64"/>
                <a:gd name="T10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296">
                  <a:moveTo>
                    <a:pt x="15" y="113"/>
                  </a:moveTo>
                  <a:lnTo>
                    <a:pt x="15" y="287"/>
                  </a:lnTo>
                  <a:lnTo>
                    <a:pt x="49" y="287"/>
                  </a:lnTo>
                  <a:lnTo>
                    <a:pt x="49" y="113"/>
                  </a:lnTo>
                  <a:lnTo>
                    <a:pt x="15" y="113"/>
                  </a:lnTo>
                  <a:close/>
                  <a:moveTo>
                    <a:pt x="7" y="104"/>
                  </a:moveTo>
                  <a:lnTo>
                    <a:pt x="58" y="104"/>
                  </a:lnTo>
                  <a:lnTo>
                    <a:pt x="58" y="296"/>
                  </a:lnTo>
                  <a:lnTo>
                    <a:pt x="7" y="296"/>
                  </a:lnTo>
                  <a:lnTo>
                    <a:pt x="7" y="104"/>
                  </a:lnTo>
                  <a:close/>
                  <a:moveTo>
                    <a:pt x="32" y="8"/>
                  </a:moveTo>
                  <a:lnTo>
                    <a:pt x="26" y="9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9" y="32"/>
                  </a:lnTo>
                  <a:lnTo>
                    <a:pt x="9" y="38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1" y="53"/>
                  </a:lnTo>
                  <a:lnTo>
                    <a:pt x="26" y="54"/>
                  </a:lnTo>
                  <a:lnTo>
                    <a:pt x="32" y="55"/>
                  </a:lnTo>
                  <a:lnTo>
                    <a:pt x="38" y="54"/>
                  </a:lnTo>
                  <a:lnTo>
                    <a:pt x="43" y="53"/>
                  </a:lnTo>
                  <a:lnTo>
                    <a:pt x="49" y="49"/>
                  </a:lnTo>
                  <a:lnTo>
                    <a:pt x="53" y="43"/>
                  </a:lnTo>
                  <a:lnTo>
                    <a:pt x="54" y="38"/>
                  </a:lnTo>
                  <a:lnTo>
                    <a:pt x="55" y="32"/>
                  </a:lnTo>
                  <a:lnTo>
                    <a:pt x="54" y="25"/>
                  </a:lnTo>
                  <a:lnTo>
                    <a:pt x="53" y="20"/>
                  </a:lnTo>
                  <a:lnTo>
                    <a:pt x="49" y="16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2" y="8"/>
                  </a:lnTo>
                  <a:close/>
                  <a:moveTo>
                    <a:pt x="32" y="0"/>
                  </a:moveTo>
                  <a:lnTo>
                    <a:pt x="45" y="3"/>
                  </a:lnTo>
                  <a:lnTo>
                    <a:pt x="55" y="9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5" y="54"/>
                  </a:lnTo>
                  <a:lnTo>
                    <a:pt x="45" y="62"/>
                  </a:lnTo>
                  <a:lnTo>
                    <a:pt x="32" y="64"/>
                  </a:lnTo>
                  <a:lnTo>
                    <a:pt x="20" y="62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8"/>
            <p:cNvSpPr>
              <a:spLocks noEditPoints="1"/>
            </p:cNvSpPr>
            <p:nvPr userDrawn="1"/>
          </p:nvSpPr>
          <p:spPr bwMode="auto">
            <a:xfrm>
              <a:off x="5868988" y="3057525"/>
              <a:ext cx="298450" cy="514350"/>
            </a:xfrm>
            <a:custGeom>
              <a:avLst/>
              <a:gdLst>
                <a:gd name="T0" fmla="*/ 93 w 188"/>
                <a:gd name="T1" fmla="*/ 169 h 324"/>
                <a:gd name="T2" fmla="*/ 79 w 188"/>
                <a:gd name="T3" fmla="*/ 170 h 324"/>
                <a:gd name="T4" fmla="*/ 66 w 188"/>
                <a:gd name="T5" fmla="*/ 175 h 324"/>
                <a:gd name="T6" fmla="*/ 55 w 188"/>
                <a:gd name="T7" fmla="*/ 184 h 324"/>
                <a:gd name="T8" fmla="*/ 47 w 188"/>
                <a:gd name="T9" fmla="*/ 196 h 324"/>
                <a:gd name="T10" fmla="*/ 42 w 188"/>
                <a:gd name="T11" fmla="*/ 210 h 324"/>
                <a:gd name="T12" fmla="*/ 41 w 188"/>
                <a:gd name="T13" fmla="*/ 226 h 324"/>
                <a:gd name="T14" fmla="*/ 42 w 188"/>
                <a:gd name="T15" fmla="*/ 243 h 324"/>
                <a:gd name="T16" fmla="*/ 47 w 188"/>
                <a:gd name="T17" fmla="*/ 258 h 324"/>
                <a:gd name="T18" fmla="*/ 55 w 188"/>
                <a:gd name="T19" fmla="*/ 269 h 324"/>
                <a:gd name="T20" fmla="*/ 66 w 188"/>
                <a:gd name="T21" fmla="*/ 279 h 324"/>
                <a:gd name="T22" fmla="*/ 78 w 188"/>
                <a:gd name="T23" fmla="*/ 284 h 324"/>
                <a:gd name="T24" fmla="*/ 93 w 188"/>
                <a:gd name="T25" fmla="*/ 286 h 324"/>
                <a:gd name="T26" fmla="*/ 106 w 188"/>
                <a:gd name="T27" fmla="*/ 284 h 324"/>
                <a:gd name="T28" fmla="*/ 119 w 188"/>
                <a:gd name="T29" fmla="*/ 279 h 324"/>
                <a:gd name="T30" fmla="*/ 130 w 188"/>
                <a:gd name="T31" fmla="*/ 269 h 324"/>
                <a:gd name="T32" fmla="*/ 138 w 188"/>
                <a:gd name="T33" fmla="*/ 258 h 324"/>
                <a:gd name="T34" fmla="*/ 143 w 188"/>
                <a:gd name="T35" fmla="*/ 243 h 324"/>
                <a:gd name="T36" fmla="*/ 143 w 188"/>
                <a:gd name="T37" fmla="*/ 227 h 324"/>
                <a:gd name="T38" fmla="*/ 143 w 188"/>
                <a:gd name="T39" fmla="*/ 212 h 324"/>
                <a:gd name="T40" fmla="*/ 138 w 188"/>
                <a:gd name="T41" fmla="*/ 197 h 324"/>
                <a:gd name="T42" fmla="*/ 130 w 188"/>
                <a:gd name="T43" fmla="*/ 186 h 324"/>
                <a:gd name="T44" fmla="*/ 119 w 188"/>
                <a:gd name="T45" fmla="*/ 175 h 324"/>
                <a:gd name="T46" fmla="*/ 108 w 188"/>
                <a:gd name="T47" fmla="*/ 170 h 324"/>
                <a:gd name="T48" fmla="*/ 93 w 188"/>
                <a:gd name="T49" fmla="*/ 169 h 324"/>
                <a:gd name="T50" fmla="*/ 0 w 188"/>
                <a:gd name="T51" fmla="*/ 0 h 324"/>
                <a:gd name="T52" fmla="*/ 44 w 188"/>
                <a:gd name="T53" fmla="*/ 0 h 324"/>
                <a:gd name="T54" fmla="*/ 44 w 188"/>
                <a:gd name="T55" fmla="*/ 157 h 324"/>
                <a:gd name="T56" fmla="*/ 61 w 188"/>
                <a:gd name="T57" fmla="*/ 141 h 324"/>
                <a:gd name="T58" fmla="*/ 80 w 188"/>
                <a:gd name="T59" fmla="*/ 133 h 324"/>
                <a:gd name="T60" fmla="*/ 101 w 188"/>
                <a:gd name="T61" fmla="*/ 129 h 324"/>
                <a:gd name="T62" fmla="*/ 125 w 188"/>
                <a:gd name="T63" fmla="*/ 133 h 324"/>
                <a:gd name="T64" fmla="*/ 144 w 188"/>
                <a:gd name="T65" fmla="*/ 142 h 324"/>
                <a:gd name="T66" fmla="*/ 163 w 188"/>
                <a:gd name="T67" fmla="*/ 158 h 324"/>
                <a:gd name="T68" fmla="*/ 177 w 188"/>
                <a:gd name="T69" fmla="*/ 178 h 324"/>
                <a:gd name="T70" fmla="*/ 185 w 188"/>
                <a:gd name="T71" fmla="*/ 200 h 324"/>
                <a:gd name="T72" fmla="*/ 188 w 188"/>
                <a:gd name="T73" fmla="*/ 226 h 324"/>
                <a:gd name="T74" fmla="*/ 185 w 188"/>
                <a:gd name="T75" fmla="*/ 252 h 324"/>
                <a:gd name="T76" fmla="*/ 176 w 188"/>
                <a:gd name="T77" fmla="*/ 276 h 324"/>
                <a:gd name="T78" fmla="*/ 163 w 188"/>
                <a:gd name="T79" fmla="*/ 297 h 324"/>
                <a:gd name="T80" fmla="*/ 144 w 188"/>
                <a:gd name="T81" fmla="*/ 311 h 324"/>
                <a:gd name="T82" fmla="*/ 123 w 188"/>
                <a:gd name="T83" fmla="*/ 320 h 324"/>
                <a:gd name="T84" fmla="*/ 100 w 188"/>
                <a:gd name="T85" fmla="*/ 324 h 324"/>
                <a:gd name="T86" fmla="*/ 80 w 188"/>
                <a:gd name="T87" fmla="*/ 322 h 324"/>
                <a:gd name="T88" fmla="*/ 61 w 188"/>
                <a:gd name="T89" fmla="*/ 313 h 324"/>
                <a:gd name="T90" fmla="*/ 44 w 188"/>
                <a:gd name="T91" fmla="*/ 299 h 324"/>
                <a:gd name="T92" fmla="*/ 44 w 188"/>
                <a:gd name="T93" fmla="*/ 319 h 324"/>
                <a:gd name="T94" fmla="*/ 0 w 188"/>
                <a:gd name="T95" fmla="*/ 319 h 324"/>
                <a:gd name="T96" fmla="*/ 0 w 188"/>
                <a:gd name="T9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24">
                  <a:moveTo>
                    <a:pt x="93" y="169"/>
                  </a:moveTo>
                  <a:lnTo>
                    <a:pt x="79" y="170"/>
                  </a:lnTo>
                  <a:lnTo>
                    <a:pt x="66" y="175"/>
                  </a:lnTo>
                  <a:lnTo>
                    <a:pt x="55" y="184"/>
                  </a:lnTo>
                  <a:lnTo>
                    <a:pt x="47" y="196"/>
                  </a:lnTo>
                  <a:lnTo>
                    <a:pt x="42" y="210"/>
                  </a:lnTo>
                  <a:lnTo>
                    <a:pt x="41" y="226"/>
                  </a:lnTo>
                  <a:lnTo>
                    <a:pt x="42" y="243"/>
                  </a:lnTo>
                  <a:lnTo>
                    <a:pt x="47" y="258"/>
                  </a:lnTo>
                  <a:lnTo>
                    <a:pt x="55" y="269"/>
                  </a:lnTo>
                  <a:lnTo>
                    <a:pt x="66" y="279"/>
                  </a:lnTo>
                  <a:lnTo>
                    <a:pt x="78" y="284"/>
                  </a:lnTo>
                  <a:lnTo>
                    <a:pt x="93" y="286"/>
                  </a:lnTo>
                  <a:lnTo>
                    <a:pt x="106" y="284"/>
                  </a:lnTo>
                  <a:lnTo>
                    <a:pt x="119" y="279"/>
                  </a:lnTo>
                  <a:lnTo>
                    <a:pt x="130" y="269"/>
                  </a:lnTo>
                  <a:lnTo>
                    <a:pt x="138" y="258"/>
                  </a:lnTo>
                  <a:lnTo>
                    <a:pt x="143" y="243"/>
                  </a:lnTo>
                  <a:lnTo>
                    <a:pt x="143" y="227"/>
                  </a:lnTo>
                  <a:lnTo>
                    <a:pt x="143" y="212"/>
                  </a:lnTo>
                  <a:lnTo>
                    <a:pt x="138" y="197"/>
                  </a:lnTo>
                  <a:lnTo>
                    <a:pt x="130" y="186"/>
                  </a:lnTo>
                  <a:lnTo>
                    <a:pt x="119" y="175"/>
                  </a:lnTo>
                  <a:lnTo>
                    <a:pt x="108" y="170"/>
                  </a:lnTo>
                  <a:lnTo>
                    <a:pt x="93" y="169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57"/>
                  </a:lnTo>
                  <a:lnTo>
                    <a:pt x="61" y="141"/>
                  </a:lnTo>
                  <a:lnTo>
                    <a:pt x="80" y="133"/>
                  </a:lnTo>
                  <a:lnTo>
                    <a:pt x="101" y="129"/>
                  </a:lnTo>
                  <a:lnTo>
                    <a:pt x="125" y="133"/>
                  </a:lnTo>
                  <a:lnTo>
                    <a:pt x="144" y="142"/>
                  </a:lnTo>
                  <a:lnTo>
                    <a:pt x="163" y="158"/>
                  </a:lnTo>
                  <a:lnTo>
                    <a:pt x="177" y="178"/>
                  </a:lnTo>
                  <a:lnTo>
                    <a:pt x="185" y="200"/>
                  </a:lnTo>
                  <a:lnTo>
                    <a:pt x="188" y="226"/>
                  </a:lnTo>
                  <a:lnTo>
                    <a:pt x="185" y="252"/>
                  </a:lnTo>
                  <a:lnTo>
                    <a:pt x="176" y="276"/>
                  </a:lnTo>
                  <a:lnTo>
                    <a:pt x="163" y="297"/>
                  </a:lnTo>
                  <a:lnTo>
                    <a:pt x="144" y="311"/>
                  </a:lnTo>
                  <a:lnTo>
                    <a:pt x="123" y="320"/>
                  </a:lnTo>
                  <a:lnTo>
                    <a:pt x="100" y="324"/>
                  </a:lnTo>
                  <a:lnTo>
                    <a:pt x="80" y="322"/>
                  </a:lnTo>
                  <a:lnTo>
                    <a:pt x="61" y="313"/>
                  </a:lnTo>
                  <a:lnTo>
                    <a:pt x="44" y="299"/>
                  </a:lnTo>
                  <a:lnTo>
                    <a:pt x="44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9"/>
            <p:cNvSpPr>
              <a:spLocks/>
            </p:cNvSpPr>
            <p:nvPr userDrawn="1"/>
          </p:nvSpPr>
          <p:spPr bwMode="auto">
            <a:xfrm>
              <a:off x="6229351" y="3057525"/>
              <a:ext cx="249238" cy="506413"/>
            </a:xfrm>
            <a:custGeom>
              <a:avLst/>
              <a:gdLst>
                <a:gd name="T0" fmla="*/ 0 w 157"/>
                <a:gd name="T1" fmla="*/ 0 h 319"/>
                <a:gd name="T2" fmla="*/ 42 w 157"/>
                <a:gd name="T3" fmla="*/ 0 h 319"/>
                <a:gd name="T4" fmla="*/ 42 w 157"/>
                <a:gd name="T5" fmla="*/ 150 h 319"/>
                <a:gd name="T6" fmla="*/ 57 w 157"/>
                <a:gd name="T7" fmla="*/ 138 h 319"/>
                <a:gd name="T8" fmla="*/ 75 w 157"/>
                <a:gd name="T9" fmla="*/ 132 h 319"/>
                <a:gd name="T10" fmla="*/ 92 w 157"/>
                <a:gd name="T11" fmla="*/ 129 h 319"/>
                <a:gd name="T12" fmla="*/ 111 w 157"/>
                <a:gd name="T13" fmla="*/ 132 h 319"/>
                <a:gd name="T14" fmla="*/ 128 w 157"/>
                <a:gd name="T15" fmla="*/ 138 h 319"/>
                <a:gd name="T16" fmla="*/ 141 w 157"/>
                <a:gd name="T17" fmla="*/ 150 h 319"/>
                <a:gd name="T18" fmla="*/ 150 w 157"/>
                <a:gd name="T19" fmla="*/ 165 h 319"/>
                <a:gd name="T20" fmla="*/ 156 w 157"/>
                <a:gd name="T21" fmla="*/ 183 h 319"/>
                <a:gd name="T22" fmla="*/ 157 w 157"/>
                <a:gd name="T23" fmla="*/ 207 h 319"/>
                <a:gd name="T24" fmla="*/ 157 w 157"/>
                <a:gd name="T25" fmla="*/ 319 h 319"/>
                <a:gd name="T26" fmla="*/ 115 w 157"/>
                <a:gd name="T27" fmla="*/ 319 h 319"/>
                <a:gd name="T28" fmla="*/ 115 w 157"/>
                <a:gd name="T29" fmla="*/ 210 h 319"/>
                <a:gd name="T30" fmla="*/ 112 w 157"/>
                <a:gd name="T31" fmla="*/ 191 h 319"/>
                <a:gd name="T32" fmla="*/ 107 w 157"/>
                <a:gd name="T33" fmla="*/ 178 h 319"/>
                <a:gd name="T34" fmla="*/ 97 w 157"/>
                <a:gd name="T35" fmla="*/ 171 h 319"/>
                <a:gd name="T36" fmla="*/ 82 w 157"/>
                <a:gd name="T37" fmla="*/ 169 h 319"/>
                <a:gd name="T38" fmla="*/ 69 w 157"/>
                <a:gd name="T39" fmla="*/ 170 h 319"/>
                <a:gd name="T40" fmla="*/ 59 w 157"/>
                <a:gd name="T41" fmla="*/ 174 h 319"/>
                <a:gd name="T42" fmla="*/ 51 w 157"/>
                <a:gd name="T43" fmla="*/ 182 h 319"/>
                <a:gd name="T44" fmla="*/ 46 w 157"/>
                <a:gd name="T45" fmla="*/ 193 h 319"/>
                <a:gd name="T46" fmla="*/ 43 w 157"/>
                <a:gd name="T47" fmla="*/ 209 h 319"/>
                <a:gd name="T48" fmla="*/ 42 w 157"/>
                <a:gd name="T49" fmla="*/ 230 h 319"/>
                <a:gd name="T50" fmla="*/ 42 w 157"/>
                <a:gd name="T51" fmla="*/ 319 h 319"/>
                <a:gd name="T52" fmla="*/ 0 w 157"/>
                <a:gd name="T53" fmla="*/ 319 h 319"/>
                <a:gd name="T54" fmla="*/ 0 w 157"/>
                <a:gd name="T5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319">
                  <a:moveTo>
                    <a:pt x="0" y="0"/>
                  </a:moveTo>
                  <a:lnTo>
                    <a:pt x="42" y="0"/>
                  </a:lnTo>
                  <a:lnTo>
                    <a:pt x="42" y="150"/>
                  </a:lnTo>
                  <a:lnTo>
                    <a:pt x="57" y="138"/>
                  </a:lnTo>
                  <a:lnTo>
                    <a:pt x="75" y="132"/>
                  </a:lnTo>
                  <a:lnTo>
                    <a:pt x="92" y="129"/>
                  </a:lnTo>
                  <a:lnTo>
                    <a:pt x="111" y="132"/>
                  </a:lnTo>
                  <a:lnTo>
                    <a:pt x="128" y="138"/>
                  </a:lnTo>
                  <a:lnTo>
                    <a:pt x="141" y="150"/>
                  </a:lnTo>
                  <a:lnTo>
                    <a:pt x="150" y="165"/>
                  </a:lnTo>
                  <a:lnTo>
                    <a:pt x="156" y="183"/>
                  </a:lnTo>
                  <a:lnTo>
                    <a:pt x="157" y="207"/>
                  </a:lnTo>
                  <a:lnTo>
                    <a:pt x="157" y="319"/>
                  </a:lnTo>
                  <a:lnTo>
                    <a:pt x="115" y="319"/>
                  </a:lnTo>
                  <a:lnTo>
                    <a:pt x="115" y="210"/>
                  </a:lnTo>
                  <a:lnTo>
                    <a:pt x="112" y="191"/>
                  </a:lnTo>
                  <a:lnTo>
                    <a:pt x="107" y="178"/>
                  </a:lnTo>
                  <a:lnTo>
                    <a:pt x="97" y="171"/>
                  </a:lnTo>
                  <a:lnTo>
                    <a:pt x="82" y="169"/>
                  </a:lnTo>
                  <a:lnTo>
                    <a:pt x="69" y="170"/>
                  </a:lnTo>
                  <a:lnTo>
                    <a:pt x="59" y="174"/>
                  </a:lnTo>
                  <a:lnTo>
                    <a:pt x="51" y="182"/>
                  </a:lnTo>
                  <a:lnTo>
                    <a:pt x="46" y="193"/>
                  </a:lnTo>
                  <a:lnTo>
                    <a:pt x="43" y="209"/>
                  </a:lnTo>
                  <a:lnTo>
                    <a:pt x="42" y="230"/>
                  </a:lnTo>
                  <a:lnTo>
                    <a:pt x="42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0"/>
            <p:cNvSpPr>
              <a:spLocks/>
            </p:cNvSpPr>
            <p:nvPr userDrawn="1"/>
          </p:nvSpPr>
          <p:spPr bwMode="auto">
            <a:xfrm>
              <a:off x="6523038" y="3271838"/>
              <a:ext cx="300038" cy="292100"/>
            </a:xfrm>
            <a:custGeom>
              <a:avLst/>
              <a:gdLst>
                <a:gd name="T0" fmla="*/ 0 w 189"/>
                <a:gd name="T1" fmla="*/ 0 h 184"/>
                <a:gd name="T2" fmla="*/ 48 w 189"/>
                <a:gd name="T3" fmla="*/ 0 h 184"/>
                <a:gd name="T4" fmla="*/ 95 w 189"/>
                <a:gd name="T5" fmla="*/ 116 h 184"/>
                <a:gd name="T6" fmla="*/ 142 w 189"/>
                <a:gd name="T7" fmla="*/ 0 h 184"/>
                <a:gd name="T8" fmla="*/ 189 w 189"/>
                <a:gd name="T9" fmla="*/ 0 h 184"/>
                <a:gd name="T10" fmla="*/ 111 w 189"/>
                <a:gd name="T11" fmla="*/ 184 h 184"/>
                <a:gd name="T12" fmla="*/ 79 w 189"/>
                <a:gd name="T13" fmla="*/ 184 h 184"/>
                <a:gd name="T14" fmla="*/ 0 w 18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0"/>
                  </a:moveTo>
                  <a:lnTo>
                    <a:pt x="48" y="0"/>
                  </a:lnTo>
                  <a:lnTo>
                    <a:pt x="95" y="116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111" y="184"/>
                  </a:lnTo>
                  <a:lnTo>
                    <a:pt x="79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7" name="Groep 116"/>
            <p:cNvGrpSpPr/>
            <p:nvPr userDrawn="1"/>
          </p:nvGrpSpPr>
          <p:grpSpPr>
            <a:xfrm>
              <a:off x="5381626" y="3638550"/>
              <a:ext cx="1431925" cy="171451"/>
              <a:chOff x="5381626" y="3638550"/>
              <a:chExt cx="1431925" cy="171451"/>
            </a:xfrm>
            <a:solidFill>
              <a:schemeClr val="accent3"/>
            </a:solidFill>
          </p:grpSpPr>
          <p:sp>
            <p:nvSpPr>
              <p:cNvPr id="118" name="Freeform 11"/>
              <p:cNvSpPr>
                <a:spLocks/>
              </p:cNvSpPr>
              <p:nvPr userDrawn="1"/>
            </p:nvSpPr>
            <p:spPr bwMode="auto">
              <a:xfrm>
                <a:off x="5381626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6 w 36"/>
                  <a:gd name="T3" fmla="*/ 0 h 39"/>
                  <a:gd name="T4" fmla="*/ 30 w 36"/>
                  <a:gd name="T5" fmla="*/ 30 h 39"/>
                  <a:gd name="T6" fmla="*/ 30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8 w 36"/>
                  <a:gd name="T13" fmla="*/ 39 h 39"/>
                  <a:gd name="T14" fmla="*/ 6 w 36"/>
                  <a:gd name="T15" fmla="*/ 12 h 39"/>
                  <a:gd name="T16" fmla="*/ 6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6" y="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12"/>
              <p:cNvSpPr>
                <a:spLocks/>
              </p:cNvSpPr>
              <p:nvPr userDrawn="1"/>
            </p:nvSpPr>
            <p:spPr bwMode="auto">
              <a:xfrm>
                <a:off x="5456238" y="3638550"/>
                <a:ext cx="42863" cy="61913"/>
              </a:xfrm>
              <a:custGeom>
                <a:avLst/>
                <a:gdLst>
                  <a:gd name="T0" fmla="*/ 0 w 27"/>
                  <a:gd name="T1" fmla="*/ 0 h 39"/>
                  <a:gd name="T2" fmla="*/ 27 w 27"/>
                  <a:gd name="T3" fmla="*/ 0 h 39"/>
                  <a:gd name="T4" fmla="*/ 27 w 27"/>
                  <a:gd name="T5" fmla="*/ 7 h 39"/>
                  <a:gd name="T6" fmla="*/ 6 w 27"/>
                  <a:gd name="T7" fmla="*/ 7 h 39"/>
                  <a:gd name="T8" fmla="*/ 6 w 27"/>
                  <a:gd name="T9" fmla="*/ 17 h 39"/>
                  <a:gd name="T10" fmla="*/ 25 w 27"/>
                  <a:gd name="T11" fmla="*/ 17 h 39"/>
                  <a:gd name="T12" fmla="*/ 25 w 27"/>
                  <a:gd name="T13" fmla="*/ 24 h 39"/>
                  <a:gd name="T14" fmla="*/ 6 w 27"/>
                  <a:gd name="T15" fmla="*/ 24 h 39"/>
                  <a:gd name="T16" fmla="*/ 6 w 27"/>
                  <a:gd name="T17" fmla="*/ 34 h 39"/>
                  <a:gd name="T18" fmla="*/ 27 w 27"/>
                  <a:gd name="T19" fmla="*/ 34 h 39"/>
                  <a:gd name="T20" fmla="*/ 27 w 27"/>
                  <a:gd name="T21" fmla="*/ 39 h 39"/>
                  <a:gd name="T22" fmla="*/ 0 w 27"/>
                  <a:gd name="T23" fmla="*/ 39 h 39"/>
                  <a:gd name="T24" fmla="*/ 0 w 27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5" y="17"/>
                    </a:lnTo>
                    <a:lnTo>
                      <a:pt x="25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13"/>
              <p:cNvSpPr>
                <a:spLocks noEditPoints="1"/>
              </p:cNvSpPr>
              <p:nvPr userDrawn="1"/>
            </p:nvSpPr>
            <p:spPr bwMode="auto">
              <a:xfrm>
                <a:off x="5513388" y="3638550"/>
                <a:ext cx="57150" cy="61913"/>
              </a:xfrm>
              <a:custGeom>
                <a:avLst/>
                <a:gdLst>
                  <a:gd name="T0" fmla="*/ 7 w 36"/>
                  <a:gd name="T1" fmla="*/ 7 h 39"/>
                  <a:gd name="T2" fmla="*/ 7 w 36"/>
                  <a:gd name="T3" fmla="*/ 34 h 39"/>
                  <a:gd name="T4" fmla="*/ 13 w 36"/>
                  <a:gd name="T5" fmla="*/ 34 h 39"/>
                  <a:gd name="T6" fmla="*/ 19 w 36"/>
                  <a:gd name="T7" fmla="*/ 33 h 39"/>
                  <a:gd name="T8" fmla="*/ 21 w 36"/>
                  <a:gd name="T9" fmla="*/ 32 h 39"/>
                  <a:gd name="T10" fmla="*/ 25 w 36"/>
                  <a:gd name="T11" fmla="*/ 30 h 39"/>
                  <a:gd name="T12" fmla="*/ 27 w 36"/>
                  <a:gd name="T13" fmla="*/ 28 h 39"/>
                  <a:gd name="T14" fmla="*/ 28 w 36"/>
                  <a:gd name="T15" fmla="*/ 24 h 39"/>
                  <a:gd name="T16" fmla="*/ 29 w 36"/>
                  <a:gd name="T17" fmla="*/ 20 h 39"/>
                  <a:gd name="T18" fmla="*/ 28 w 36"/>
                  <a:gd name="T19" fmla="*/ 16 h 39"/>
                  <a:gd name="T20" fmla="*/ 27 w 36"/>
                  <a:gd name="T21" fmla="*/ 12 h 39"/>
                  <a:gd name="T22" fmla="*/ 23 w 36"/>
                  <a:gd name="T23" fmla="*/ 9 h 39"/>
                  <a:gd name="T24" fmla="*/ 19 w 36"/>
                  <a:gd name="T25" fmla="*/ 8 h 39"/>
                  <a:gd name="T26" fmla="*/ 13 w 36"/>
                  <a:gd name="T27" fmla="*/ 7 h 39"/>
                  <a:gd name="T28" fmla="*/ 7 w 36"/>
                  <a:gd name="T29" fmla="*/ 7 h 39"/>
                  <a:gd name="T30" fmla="*/ 0 w 36"/>
                  <a:gd name="T31" fmla="*/ 0 h 39"/>
                  <a:gd name="T32" fmla="*/ 13 w 36"/>
                  <a:gd name="T33" fmla="*/ 0 h 39"/>
                  <a:gd name="T34" fmla="*/ 20 w 36"/>
                  <a:gd name="T35" fmla="*/ 2 h 39"/>
                  <a:gd name="T36" fmla="*/ 25 w 36"/>
                  <a:gd name="T37" fmla="*/ 3 h 39"/>
                  <a:gd name="T38" fmla="*/ 29 w 36"/>
                  <a:gd name="T39" fmla="*/ 5 h 39"/>
                  <a:gd name="T40" fmla="*/ 33 w 36"/>
                  <a:gd name="T41" fmla="*/ 9 h 39"/>
                  <a:gd name="T42" fmla="*/ 34 w 36"/>
                  <a:gd name="T43" fmla="*/ 15 h 39"/>
                  <a:gd name="T44" fmla="*/ 36 w 36"/>
                  <a:gd name="T45" fmla="*/ 20 h 39"/>
                  <a:gd name="T46" fmla="*/ 34 w 36"/>
                  <a:gd name="T47" fmla="*/ 26 h 39"/>
                  <a:gd name="T48" fmla="*/ 33 w 36"/>
                  <a:gd name="T49" fmla="*/ 30 h 39"/>
                  <a:gd name="T50" fmla="*/ 29 w 36"/>
                  <a:gd name="T51" fmla="*/ 34 h 39"/>
                  <a:gd name="T52" fmla="*/ 25 w 36"/>
                  <a:gd name="T53" fmla="*/ 37 h 39"/>
                  <a:gd name="T54" fmla="*/ 20 w 36"/>
                  <a:gd name="T55" fmla="*/ 39 h 39"/>
                  <a:gd name="T56" fmla="*/ 13 w 36"/>
                  <a:gd name="T57" fmla="*/ 39 h 39"/>
                  <a:gd name="T58" fmla="*/ 0 w 36"/>
                  <a:gd name="T59" fmla="*/ 39 h 39"/>
                  <a:gd name="T60" fmla="*/ 0 w 36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" h="39">
                    <a:moveTo>
                      <a:pt x="7" y="7"/>
                    </a:moveTo>
                    <a:lnTo>
                      <a:pt x="7" y="34"/>
                    </a:lnTo>
                    <a:lnTo>
                      <a:pt x="13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5" y="30"/>
                    </a:lnTo>
                    <a:lnTo>
                      <a:pt x="27" y="28"/>
                    </a:lnTo>
                    <a:lnTo>
                      <a:pt x="28" y="24"/>
                    </a:lnTo>
                    <a:lnTo>
                      <a:pt x="29" y="20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3" y="9"/>
                    </a:lnTo>
                    <a:lnTo>
                      <a:pt x="19" y="8"/>
                    </a:lnTo>
                    <a:lnTo>
                      <a:pt x="13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9" y="5"/>
                    </a:lnTo>
                    <a:lnTo>
                      <a:pt x="33" y="9"/>
                    </a:lnTo>
                    <a:lnTo>
                      <a:pt x="34" y="15"/>
                    </a:lnTo>
                    <a:lnTo>
                      <a:pt x="36" y="20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0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4"/>
              <p:cNvSpPr>
                <a:spLocks/>
              </p:cNvSpPr>
              <p:nvPr userDrawn="1"/>
            </p:nvSpPr>
            <p:spPr bwMode="auto">
              <a:xfrm>
                <a:off x="5583238" y="363855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27 w 28"/>
                  <a:gd name="T3" fmla="*/ 0 h 39"/>
                  <a:gd name="T4" fmla="*/ 27 w 28"/>
                  <a:gd name="T5" fmla="*/ 7 h 39"/>
                  <a:gd name="T6" fmla="*/ 6 w 28"/>
                  <a:gd name="T7" fmla="*/ 7 h 39"/>
                  <a:gd name="T8" fmla="*/ 6 w 28"/>
                  <a:gd name="T9" fmla="*/ 17 h 39"/>
                  <a:gd name="T10" fmla="*/ 24 w 28"/>
                  <a:gd name="T11" fmla="*/ 17 h 39"/>
                  <a:gd name="T12" fmla="*/ 24 w 28"/>
                  <a:gd name="T13" fmla="*/ 24 h 39"/>
                  <a:gd name="T14" fmla="*/ 6 w 28"/>
                  <a:gd name="T15" fmla="*/ 24 h 39"/>
                  <a:gd name="T16" fmla="*/ 6 w 28"/>
                  <a:gd name="T17" fmla="*/ 34 h 39"/>
                  <a:gd name="T18" fmla="*/ 28 w 28"/>
                  <a:gd name="T19" fmla="*/ 34 h 39"/>
                  <a:gd name="T20" fmla="*/ 28 w 28"/>
                  <a:gd name="T21" fmla="*/ 39 h 39"/>
                  <a:gd name="T22" fmla="*/ 0 w 28"/>
                  <a:gd name="T23" fmla="*/ 39 h 39"/>
                  <a:gd name="T24" fmla="*/ 0 w 28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8" y="34"/>
                    </a:lnTo>
                    <a:lnTo>
                      <a:pt x="2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15"/>
              <p:cNvSpPr>
                <a:spLocks noEditPoints="1"/>
              </p:cNvSpPr>
              <p:nvPr userDrawn="1"/>
            </p:nvSpPr>
            <p:spPr bwMode="auto">
              <a:xfrm>
                <a:off x="5640388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9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5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4 w 33"/>
                  <a:gd name="T33" fmla="*/ 2 h 39"/>
                  <a:gd name="T34" fmla="*/ 28 w 33"/>
                  <a:gd name="T35" fmla="*/ 4 h 39"/>
                  <a:gd name="T36" fmla="*/ 29 w 33"/>
                  <a:gd name="T37" fmla="*/ 7 h 39"/>
                  <a:gd name="T38" fmla="*/ 30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16"/>
              <p:cNvSpPr>
                <a:spLocks/>
              </p:cNvSpPr>
              <p:nvPr userDrawn="1"/>
            </p:nvSpPr>
            <p:spPr bwMode="auto">
              <a:xfrm>
                <a:off x="5705476" y="3638550"/>
                <a:ext cx="39688" cy="61913"/>
              </a:xfrm>
              <a:custGeom>
                <a:avLst/>
                <a:gdLst>
                  <a:gd name="T0" fmla="*/ 0 w 25"/>
                  <a:gd name="T1" fmla="*/ 0 h 39"/>
                  <a:gd name="T2" fmla="*/ 6 w 25"/>
                  <a:gd name="T3" fmla="*/ 0 h 39"/>
                  <a:gd name="T4" fmla="*/ 6 w 25"/>
                  <a:gd name="T5" fmla="*/ 34 h 39"/>
                  <a:gd name="T6" fmla="*/ 25 w 25"/>
                  <a:gd name="T7" fmla="*/ 34 h 39"/>
                  <a:gd name="T8" fmla="*/ 25 w 25"/>
                  <a:gd name="T9" fmla="*/ 39 h 39"/>
                  <a:gd name="T10" fmla="*/ 0 w 25"/>
                  <a:gd name="T11" fmla="*/ 39 h 39"/>
                  <a:gd name="T12" fmla="*/ 0 w 2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lnTo>
                      <a:pt x="6" y="0"/>
                    </a:lnTo>
                    <a:lnTo>
                      <a:pt x="6" y="34"/>
                    </a:lnTo>
                    <a:lnTo>
                      <a:pt x="25" y="34"/>
                    </a:lnTo>
                    <a:lnTo>
                      <a:pt x="2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17"/>
              <p:cNvSpPr>
                <a:spLocks noEditPoints="1"/>
              </p:cNvSpPr>
              <p:nvPr userDrawn="1"/>
            </p:nvSpPr>
            <p:spPr bwMode="auto">
              <a:xfrm>
                <a:off x="5746751" y="3638550"/>
                <a:ext cx="66675" cy="61913"/>
              </a:xfrm>
              <a:custGeom>
                <a:avLst/>
                <a:gdLst>
                  <a:gd name="T0" fmla="*/ 21 w 42"/>
                  <a:gd name="T1" fmla="*/ 9 h 39"/>
                  <a:gd name="T2" fmla="*/ 13 w 42"/>
                  <a:gd name="T3" fmla="*/ 25 h 39"/>
                  <a:gd name="T4" fmla="*/ 28 w 42"/>
                  <a:gd name="T5" fmla="*/ 25 h 39"/>
                  <a:gd name="T6" fmla="*/ 21 w 42"/>
                  <a:gd name="T7" fmla="*/ 9 h 39"/>
                  <a:gd name="T8" fmla="*/ 17 w 42"/>
                  <a:gd name="T9" fmla="*/ 0 h 39"/>
                  <a:gd name="T10" fmla="*/ 25 w 42"/>
                  <a:gd name="T11" fmla="*/ 0 h 39"/>
                  <a:gd name="T12" fmla="*/ 42 w 42"/>
                  <a:gd name="T13" fmla="*/ 39 h 39"/>
                  <a:gd name="T14" fmla="*/ 34 w 42"/>
                  <a:gd name="T15" fmla="*/ 39 h 39"/>
                  <a:gd name="T16" fmla="*/ 30 w 42"/>
                  <a:gd name="T17" fmla="*/ 32 h 39"/>
                  <a:gd name="T18" fmla="*/ 10 w 42"/>
                  <a:gd name="T19" fmla="*/ 32 h 39"/>
                  <a:gd name="T20" fmla="*/ 7 w 42"/>
                  <a:gd name="T21" fmla="*/ 39 h 39"/>
                  <a:gd name="T22" fmla="*/ 0 w 42"/>
                  <a:gd name="T23" fmla="*/ 39 h 39"/>
                  <a:gd name="T24" fmla="*/ 17 w 42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9">
                    <a:moveTo>
                      <a:pt x="21" y="9"/>
                    </a:moveTo>
                    <a:lnTo>
                      <a:pt x="13" y="25"/>
                    </a:lnTo>
                    <a:lnTo>
                      <a:pt x="28" y="25"/>
                    </a:lnTo>
                    <a:lnTo>
                      <a:pt x="21" y="9"/>
                    </a:lnTo>
                    <a:close/>
                    <a:moveTo>
                      <a:pt x="17" y="0"/>
                    </a:moveTo>
                    <a:lnTo>
                      <a:pt x="25" y="0"/>
                    </a:lnTo>
                    <a:lnTo>
                      <a:pt x="42" y="39"/>
                    </a:lnTo>
                    <a:lnTo>
                      <a:pt x="34" y="39"/>
                    </a:lnTo>
                    <a:lnTo>
                      <a:pt x="30" y="32"/>
                    </a:lnTo>
                    <a:lnTo>
                      <a:pt x="10" y="3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8"/>
              <p:cNvSpPr>
                <a:spLocks/>
              </p:cNvSpPr>
              <p:nvPr userDrawn="1"/>
            </p:nvSpPr>
            <p:spPr bwMode="auto">
              <a:xfrm>
                <a:off x="5821363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7 w 36"/>
                  <a:gd name="T3" fmla="*/ 0 h 39"/>
                  <a:gd name="T4" fmla="*/ 29 w 36"/>
                  <a:gd name="T5" fmla="*/ 30 h 39"/>
                  <a:gd name="T6" fmla="*/ 29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9 w 36"/>
                  <a:gd name="T13" fmla="*/ 39 h 39"/>
                  <a:gd name="T14" fmla="*/ 7 w 36"/>
                  <a:gd name="T15" fmla="*/ 12 h 39"/>
                  <a:gd name="T16" fmla="*/ 7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7" y="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9" y="39"/>
                    </a:lnTo>
                    <a:lnTo>
                      <a:pt x="7" y="1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9"/>
              <p:cNvSpPr>
                <a:spLocks noEditPoints="1"/>
              </p:cNvSpPr>
              <p:nvPr userDrawn="1"/>
            </p:nvSpPr>
            <p:spPr bwMode="auto">
              <a:xfrm>
                <a:off x="5894388" y="3638550"/>
                <a:ext cx="55563" cy="61913"/>
              </a:xfrm>
              <a:custGeom>
                <a:avLst/>
                <a:gdLst>
                  <a:gd name="T0" fmla="*/ 8 w 35"/>
                  <a:gd name="T1" fmla="*/ 7 h 39"/>
                  <a:gd name="T2" fmla="*/ 8 w 35"/>
                  <a:gd name="T3" fmla="*/ 34 h 39"/>
                  <a:gd name="T4" fmla="*/ 14 w 35"/>
                  <a:gd name="T5" fmla="*/ 34 h 39"/>
                  <a:gd name="T6" fmla="*/ 18 w 35"/>
                  <a:gd name="T7" fmla="*/ 33 h 39"/>
                  <a:gd name="T8" fmla="*/ 22 w 35"/>
                  <a:gd name="T9" fmla="*/ 32 h 39"/>
                  <a:gd name="T10" fmla="*/ 25 w 35"/>
                  <a:gd name="T11" fmla="*/ 30 h 39"/>
                  <a:gd name="T12" fmla="*/ 28 w 35"/>
                  <a:gd name="T13" fmla="*/ 28 h 39"/>
                  <a:gd name="T14" fmla="*/ 29 w 35"/>
                  <a:gd name="T15" fmla="*/ 24 h 39"/>
                  <a:gd name="T16" fmla="*/ 29 w 35"/>
                  <a:gd name="T17" fmla="*/ 20 h 39"/>
                  <a:gd name="T18" fmla="*/ 29 w 35"/>
                  <a:gd name="T19" fmla="*/ 16 h 39"/>
                  <a:gd name="T20" fmla="*/ 26 w 35"/>
                  <a:gd name="T21" fmla="*/ 12 h 39"/>
                  <a:gd name="T22" fmla="*/ 24 w 35"/>
                  <a:gd name="T23" fmla="*/ 9 h 39"/>
                  <a:gd name="T24" fmla="*/ 20 w 35"/>
                  <a:gd name="T25" fmla="*/ 8 h 39"/>
                  <a:gd name="T26" fmla="*/ 14 w 35"/>
                  <a:gd name="T27" fmla="*/ 7 h 39"/>
                  <a:gd name="T28" fmla="*/ 8 w 35"/>
                  <a:gd name="T29" fmla="*/ 7 h 39"/>
                  <a:gd name="T30" fmla="*/ 0 w 35"/>
                  <a:gd name="T31" fmla="*/ 0 h 39"/>
                  <a:gd name="T32" fmla="*/ 14 w 35"/>
                  <a:gd name="T33" fmla="*/ 0 h 39"/>
                  <a:gd name="T34" fmla="*/ 21 w 35"/>
                  <a:gd name="T35" fmla="*/ 2 h 39"/>
                  <a:gd name="T36" fmla="*/ 26 w 35"/>
                  <a:gd name="T37" fmla="*/ 3 h 39"/>
                  <a:gd name="T38" fmla="*/ 30 w 35"/>
                  <a:gd name="T39" fmla="*/ 5 h 39"/>
                  <a:gd name="T40" fmla="*/ 33 w 35"/>
                  <a:gd name="T41" fmla="*/ 9 h 39"/>
                  <a:gd name="T42" fmla="*/ 35 w 35"/>
                  <a:gd name="T43" fmla="*/ 15 h 39"/>
                  <a:gd name="T44" fmla="*/ 35 w 35"/>
                  <a:gd name="T45" fmla="*/ 20 h 39"/>
                  <a:gd name="T46" fmla="*/ 35 w 35"/>
                  <a:gd name="T47" fmla="*/ 26 h 39"/>
                  <a:gd name="T48" fmla="*/ 34 w 35"/>
                  <a:gd name="T49" fmla="*/ 30 h 39"/>
                  <a:gd name="T50" fmla="*/ 30 w 35"/>
                  <a:gd name="T51" fmla="*/ 34 h 39"/>
                  <a:gd name="T52" fmla="*/ 26 w 35"/>
                  <a:gd name="T53" fmla="*/ 37 h 39"/>
                  <a:gd name="T54" fmla="*/ 21 w 35"/>
                  <a:gd name="T55" fmla="*/ 39 h 39"/>
                  <a:gd name="T56" fmla="*/ 13 w 35"/>
                  <a:gd name="T57" fmla="*/ 39 h 39"/>
                  <a:gd name="T58" fmla="*/ 0 w 35"/>
                  <a:gd name="T59" fmla="*/ 39 h 39"/>
                  <a:gd name="T60" fmla="*/ 0 w 35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9">
                    <a:moveTo>
                      <a:pt x="8" y="7"/>
                    </a:moveTo>
                    <a:lnTo>
                      <a:pt x="8" y="34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8" y="28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6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8" y="7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5" y="26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1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20"/>
              <p:cNvSpPr>
                <a:spLocks/>
              </p:cNvSpPr>
              <p:nvPr userDrawn="1"/>
            </p:nvSpPr>
            <p:spPr bwMode="auto">
              <a:xfrm>
                <a:off x="5959476" y="3638550"/>
                <a:ext cx="49213" cy="65088"/>
              </a:xfrm>
              <a:custGeom>
                <a:avLst/>
                <a:gdLst>
                  <a:gd name="T0" fmla="*/ 15 w 31"/>
                  <a:gd name="T1" fmla="*/ 0 h 41"/>
                  <a:gd name="T2" fmla="*/ 23 w 31"/>
                  <a:gd name="T3" fmla="*/ 2 h 41"/>
                  <a:gd name="T4" fmla="*/ 26 w 31"/>
                  <a:gd name="T5" fmla="*/ 3 h 41"/>
                  <a:gd name="T6" fmla="*/ 30 w 31"/>
                  <a:gd name="T7" fmla="*/ 4 h 41"/>
                  <a:gd name="T8" fmla="*/ 26 w 31"/>
                  <a:gd name="T9" fmla="*/ 9 h 41"/>
                  <a:gd name="T10" fmla="*/ 23 w 31"/>
                  <a:gd name="T11" fmla="*/ 8 h 41"/>
                  <a:gd name="T12" fmla="*/ 21 w 31"/>
                  <a:gd name="T13" fmla="*/ 7 h 41"/>
                  <a:gd name="T14" fmla="*/ 15 w 31"/>
                  <a:gd name="T15" fmla="*/ 5 h 41"/>
                  <a:gd name="T16" fmla="*/ 13 w 31"/>
                  <a:gd name="T17" fmla="*/ 7 h 41"/>
                  <a:gd name="T18" fmla="*/ 10 w 31"/>
                  <a:gd name="T19" fmla="*/ 7 h 41"/>
                  <a:gd name="T20" fmla="*/ 9 w 31"/>
                  <a:gd name="T21" fmla="*/ 8 h 41"/>
                  <a:gd name="T22" fmla="*/ 9 w 31"/>
                  <a:gd name="T23" fmla="*/ 11 h 41"/>
                  <a:gd name="T24" fmla="*/ 9 w 31"/>
                  <a:gd name="T25" fmla="*/ 13 h 41"/>
                  <a:gd name="T26" fmla="*/ 10 w 31"/>
                  <a:gd name="T27" fmla="*/ 15 h 41"/>
                  <a:gd name="T28" fmla="*/ 13 w 31"/>
                  <a:gd name="T29" fmla="*/ 16 h 41"/>
                  <a:gd name="T30" fmla="*/ 18 w 31"/>
                  <a:gd name="T31" fmla="*/ 17 h 41"/>
                  <a:gd name="T32" fmla="*/ 23 w 31"/>
                  <a:gd name="T33" fmla="*/ 19 h 41"/>
                  <a:gd name="T34" fmla="*/ 27 w 31"/>
                  <a:gd name="T35" fmla="*/ 21 h 41"/>
                  <a:gd name="T36" fmla="*/ 28 w 31"/>
                  <a:gd name="T37" fmla="*/ 24 h 41"/>
                  <a:gd name="T38" fmla="*/ 30 w 31"/>
                  <a:gd name="T39" fmla="*/ 25 h 41"/>
                  <a:gd name="T40" fmla="*/ 31 w 31"/>
                  <a:gd name="T41" fmla="*/ 29 h 41"/>
                  <a:gd name="T42" fmla="*/ 30 w 31"/>
                  <a:gd name="T43" fmla="*/ 32 h 41"/>
                  <a:gd name="T44" fmla="*/ 28 w 31"/>
                  <a:gd name="T45" fmla="*/ 34 h 41"/>
                  <a:gd name="T46" fmla="*/ 27 w 31"/>
                  <a:gd name="T47" fmla="*/ 37 h 41"/>
                  <a:gd name="T48" fmla="*/ 23 w 31"/>
                  <a:gd name="T49" fmla="*/ 39 h 41"/>
                  <a:gd name="T50" fmla="*/ 21 w 31"/>
                  <a:gd name="T51" fmla="*/ 39 h 41"/>
                  <a:gd name="T52" fmla="*/ 17 w 31"/>
                  <a:gd name="T53" fmla="*/ 41 h 41"/>
                  <a:gd name="T54" fmla="*/ 10 w 31"/>
                  <a:gd name="T55" fmla="*/ 39 h 41"/>
                  <a:gd name="T56" fmla="*/ 5 w 31"/>
                  <a:gd name="T57" fmla="*/ 37 h 41"/>
                  <a:gd name="T58" fmla="*/ 0 w 31"/>
                  <a:gd name="T59" fmla="*/ 34 h 41"/>
                  <a:gd name="T60" fmla="*/ 5 w 31"/>
                  <a:gd name="T61" fmla="*/ 29 h 41"/>
                  <a:gd name="T62" fmla="*/ 9 w 31"/>
                  <a:gd name="T63" fmla="*/ 32 h 41"/>
                  <a:gd name="T64" fmla="*/ 13 w 31"/>
                  <a:gd name="T65" fmla="*/ 34 h 41"/>
                  <a:gd name="T66" fmla="*/ 17 w 31"/>
                  <a:gd name="T67" fmla="*/ 34 h 41"/>
                  <a:gd name="T68" fmla="*/ 19 w 31"/>
                  <a:gd name="T69" fmla="*/ 34 h 41"/>
                  <a:gd name="T70" fmla="*/ 22 w 31"/>
                  <a:gd name="T71" fmla="*/ 33 h 41"/>
                  <a:gd name="T72" fmla="*/ 23 w 31"/>
                  <a:gd name="T73" fmla="*/ 32 h 41"/>
                  <a:gd name="T74" fmla="*/ 23 w 31"/>
                  <a:gd name="T75" fmla="*/ 29 h 41"/>
                  <a:gd name="T76" fmla="*/ 23 w 31"/>
                  <a:gd name="T77" fmla="*/ 28 h 41"/>
                  <a:gd name="T78" fmla="*/ 22 w 31"/>
                  <a:gd name="T79" fmla="*/ 25 h 41"/>
                  <a:gd name="T80" fmla="*/ 19 w 31"/>
                  <a:gd name="T81" fmla="*/ 25 h 41"/>
                  <a:gd name="T82" fmla="*/ 15 w 31"/>
                  <a:gd name="T83" fmla="*/ 24 h 41"/>
                  <a:gd name="T84" fmla="*/ 11 w 31"/>
                  <a:gd name="T85" fmla="*/ 22 h 41"/>
                  <a:gd name="T86" fmla="*/ 9 w 31"/>
                  <a:gd name="T87" fmla="*/ 21 h 41"/>
                  <a:gd name="T88" fmla="*/ 5 w 31"/>
                  <a:gd name="T89" fmla="*/ 20 h 41"/>
                  <a:gd name="T90" fmla="*/ 4 w 31"/>
                  <a:gd name="T91" fmla="*/ 17 h 41"/>
                  <a:gd name="T92" fmla="*/ 2 w 31"/>
                  <a:gd name="T93" fmla="*/ 15 h 41"/>
                  <a:gd name="T94" fmla="*/ 2 w 31"/>
                  <a:gd name="T95" fmla="*/ 11 h 41"/>
                  <a:gd name="T96" fmla="*/ 2 w 31"/>
                  <a:gd name="T97" fmla="*/ 8 h 41"/>
                  <a:gd name="T98" fmla="*/ 4 w 31"/>
                  <a:gd name="T99" fmla="*/ 5 h 41"/>
                  <a:gd name="T100" fmla="*/ 6 w 31"/>
                  <a:gd name="T101" fmla="*/ 3 h 41"/>
                  <a:gd name="T102" fmla="*/ 10 w 31"/>
                  <a:gd name="T103" fmla="*/ 0 h 41"/>
                  <a:gd name="T104" fmla="*/ 15 w 31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" h="41">
                    <a:moveTo>
                      <a:pt x="15" y="0"/>
                    </a:moveTo>
                    <a:lnTo>
                      <a:pt x="23" y="2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8" y="34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7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Rectangle 21"/>
              <p:cNvSpPr>
                <a:spLocks noChangeArrowheads="1"/>
              </p:cNvSpPr>
              <p:nvPr userDrawn="1"/>
            </p:nvSpPr>
            <p:spPr bwMode="auto">
              <a:xfrm>
                <a:off x="6043613" y="3638550"/>
                <a:ext cx="11113" cy="61913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22"/>
              <p:cNvSpPr>
                <a:spLocks/>
              </p:cNvSpPr>
              <p:nvPr userDrawn="1"/>
            </p:nvSpPr>
            <p:spPr bwMode="auto">
              <a:xfrm>
                <a:off x="6073776" y="3638550"/>
                <a:ext cx="55563" cy="61913"/>
              </a:xfrm>
              <a:custGeom>
                <a:avLst/>
                <a:gdLst>
                  <a:gd name="T0" fmla="*/ 0 w 35"/>
                  <a:gd name="T1" fmla="*/ 0 h 39"/>
                  <a:gd name="T2" fmla="*/ 6 w 35"/>
                  <a:gd name="T3" fmla="*/ 0 h 39"/>
                  <a:gd name="T4" fmla="*/ 28 w 35"/>
                  <a:gd name="T5" fmla="*/ 30 h 39"/>
                  <a:gd name="T6" fmla="*/ 28 w 35"/>
                  <a:gd name="T7" fmla="*/ 0 h 39"/>
                  <a:gd name="T8" fmla="*/ 35 w 35"/>
                  <a:gd name="T9" fmla="*/ 0 h 39"/>
                  <a:gd name="T10" fmla="*/ 35 w 35"/>
                  <a:gd name="T11" fmla="*/ 39 h 39"/>
                  <a:gd name="T12" fmla="*/ 28 w 35"/>
                  <a:gd name="T13" fmla="*/ 39 h 39"/>
                  <a:gd name="T14" fmla="*/ 6 w 35"/>
                  <a:gd name="T15" fmla="*/ 12 h 39"/>
                  <a:gd name="T16" fmla="*/ 6 w 35"/>
                  <a:gd name="T17" fmla="*/ 39 h 39"/>
                  <a:gd name="T18" fmla="*/ 0 w 35"/>
                  <a:gd name="T19" fmla="*/ 39 h 39"/>
                  <a:gd name="T20" fmla="*/ 0 w 35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9">
                    <a:moveTo>
                      <a:pt x="0" y="0"/>
                    </a:moveTo>
                    <a:lnTo>
                      <a:pt x="6" y="0"/>
                    </a:lnTo>
                    <a:lnTo>
                      <a:pt x="28" y="3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23"/>
              <p:cNvSpPr>
                <a:spLocks/>
              </p:cNvSpPr>
              <p:nvPr userDrawn="1"/>
            </p:nvSpPr>
            <p:spPr bwMode="auto">
              <a:xfrm>
                <a:off x="6142038" y="3638550"/>
                <a:ext cx="47625" cy="65088"/>
              </a:xfrm>
              <a:custGeom>
                <a:avLst/>
                <a:gdLst>
                  <a:gd name="T0" fmla="*/ 16 w 30"/>
                  <a:gd name="T1" fmla="*/ 0 h 41"/>
                  <a:gd name="T2" fmla="*/ 22 w 30"/>
                  <a:gd name="T3" fmla="*/ 2 h 41"/>
                  <a:gd name="T4" fmla="*/ 26 w 30"/>
                  <a:gd name="T5" fmla="*/ 3 h 41"/>
                  <a:gd name="T6" fmla="*/ 29 w 30"/>
                  <a:gd name="T7" fmla="*/ 4 h 41"/>
                  <a:gd name="T8" fmla="*/ 25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5 h 41"/>
                  <a:gd name="T16" fmla="*/ 12 w 30"/>
                  <a:gd name="T17" fmla="*/ 7 h 41"/>
                  <a:gd name="T18" fmla="*/ 10 w 30"/>
                  <a:gd name="T19" fmla="*/ 7 h 41"/>
                  <a:gd name="T20" fmla="*/ 9 w 30"/>
                  <a:gd name="T21" fmla="*/ 8 h 41"/>
                  <a:gd name="T22" fmla="*/ 8 w 30"/>
                  <a:gd name="T23" fmla="*/ 11 h 41"/>
                  <a:gd name="T24" fmla="*/ 9 w 30"/>
                  <a:gd name="T25" fmla="*/ 13 h 41"/>
                  <a:gd name="T26" fmla="*/ 10 w 30"/>
                  <a:gd name="T27" fmla="*/ 15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9 h 41"/>
                  <a:gd name="T34" fmla="*/ 27 w 30"/>
                  <a:gd name="T35" fmla="*/ 21 h 41"/>
                  <a:gd name="T36" fmla="*/ 29 w 30"/>
                  <a:gd name="T37" fmla="*/ 24 h 41"/>
                  <a:gd name="T38" fmla="*/ 30 w 30"/>
                  <a:gd name="T39" fmla="*/ 25 h 41"/>
                  <a:gd name="T40" fmla="*/ 30 w 30"/>
                  <a:gd name="T41" fmla="*/ 29 h 41"/>
                  <a:gd name="T42" fmla="*/ 30 w 30"/>
                  <a:gd name="T43" fmla="*/ 32 h 41"/>
                  <a:gd name="T44" fmla="*/ 29 w 30"/>
                  <a:gd name="T45" fmla="*/ 34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39 h 41"/>
                  <a:gd name="T52" fmla="*/ 16 w 30"/>
                  <a:gd name="T53" fmla="*/ 41 h 41"/>
                  <a:gd name="T54" fmla="*/ 10 w 30"/>
                  <a:gd name="T55" fmla="*/ 39 h 41"/>
                  <a:gd name="T56" fmla="*/ 5 w 30"/>
                  <a:gd name="T57" fmla="*/ 37 h 41"/>
                  <a:gd name="T58" fmla="*/ 0 w 30"/>
                  <a:gd name="T59" fmla="*/ 34 h 41"/>
                  <a:gd name="T60" fmla="*/ 4 w 30"/>
                  <a:gd name="T61" fmla="*/ 29 h 41"/>
                  <a:gd name="T62" fmla="*/ 8 w 30"/>
                  <a:gd name="T63" fmla="*/ 32 h 41"/>
                  <a:gd name="T64" fmla="*/ 12 w 30"/>
                  <a:gd name="T65" fmla="*/ 34 h 41"/>
                  <a:gd name="T66" fmla="*/ 16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2 h 41"/>
                  <a:gd name="T74" fmla="*/ 23 w 30"/>
                  <a:gd name="T75" fmla="*/ 29 h 41"/>
                  <a:gd name="T76" fmla="*/ 22 w 30"/>
                  <a:gd name="T77" fmla="*/ 28 h 41"/>
                  <a:gd name="T78" fmla="*/ 21 w 30"/>
                  <a:gd name="T79" fmla="*/ 25 h 41"/>
                  <a:gd name="T80" fmla="*/ 19 w 30"/>
                  <a:gd name="T81" fmla="*/ 25 h 41"/>
                  <a:gd name="T82" fmla="*/ 16 w 30"/>
                  <a:gd name="T83" fmla="*/ 24 h 41"/>
                  <a:gd name="T84" fmla="*/ 12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5 h 41"/>
                  <a:gd name="T94" fmla="*/ 1 w 30"/>
                  <a:gd name="T95" fmla="*/ 11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10 w 30"/>
                  <a:gd name="T103" fmla="*/ 0 h 41"/>
                  <a:gd name="T104" fmla="*/ 16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6" y="0"/>
                    </a:moveTo>
                    <a:lnTo>
                      <a:pt x="22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9" y="24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0" y="32"/>
                    </a:lnTo>
                    <a:lnTo>
                      <a:pt x="29" y="34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2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24"/>
              <p:cNvSpPr>
                <a:spLocks/>
              </p:cNvSpPr>
              <p:nvPr userDrawn="1"/>
            </p:nvSpPr>
            <p:spPr bwMode="auto">
              <a:xfrm>
                <a:off x="6196013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20 w 31"/>
                  <a:gd name="T7" fmla="*/ 7 h 39"/>
                  <a:gd name="T8" fmla="*/ 20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lnTo>
                      <a:pt x="20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Rectangle 25"/>
              <p:cNvSpPr>
                <a:spLocks noChangeArrowheads="1"/>
              </p:cNvSpPr>
              <p:nvPr userDrawn="1"/>
            </p:nvSpPr>
            <p:spPr bwMode="auto">
              <a:xfrm>
                <a:off x="6256338" y="3638550"/>
                <a:ext cx="9525" cy="61913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26"/>
              <p:cNvSpPr>
                <a:spLocks/>
              </p:cNvSpPr>
              <p:nvPr userDrawn="1"/>
            </p:nvSpPr>
            <p:spPr bwMode="auto">
              <a:xfrm>
                <a:off x="6278563" y="3638550"/>
                <a:ext cx="47625" cy="61913"/>
              </a:xfrm>
              <a:custGeom>
                <a:avLst/>
                <a:gdLst>
                  <a:gd name="T0" fmla="*/ 0 w 30"/>
                  <a:gd name="T1" fmla="*/ 0 h 39"/>
                  <a:gd name="T2" fmla="*/ 30 w 30"/>
                  <a:gd name="T3" fmla="*/ 0 h 39"/>
                  <a:gd name="T4" fmla="*/ 30 w 30"/>
                  <a:gd name="T5" fmla="*/ 7 h 39"/>
                  <a:gd name="T6" fmla="*/ 19 w 30"/>
                  <a:gd name="T7" fmla="*/ 7 h 39"/>
                  <a:gd name="T8" fmla="*/ 19 w 30"/>
                  <a:gd name="T9" fmla="*/ 39 h 39"/>
                  <a:gd name="T10" fmla="*/ 12 w 30"/>
                  <a:gd name="T11" fmla="*/ 39 h 39"/>
                  <a:gd name="T12" fmla="*/ 12 w 30"/>
                  <a:gd name="T13" fmla="*/ 7 h 39"/>
                  <a:gd name="T14" fmla="*/ 0 w 30"/>
                  <a:gd name="T15" fmla="*/ 7 h 39"/>
                  <a:gd name="T16" fmla="*/ 0 w 3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0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27"/>
              <p:cNvSpPr>
                <a:spLocks/>
              </p:cNvSpPr>
              <p:nvPr userDrawn="1"/>
            </p:nvSpPr>
            <p:spPr bwMode="auto">
              <a:xfrm>
                <a:off x="6337301" y="3638550"/>
                <a:ext cx="52388" cy="65088"/>
              </a:xfrm>
              <a:custGeom>
                <a:avLst/>
                <a:gdLst>
                  <a:gd name="T0" fmla="*/ 0 w 33"/>
                  <a:gd name="T1" fmla="*/ 0 h 41"/>
                  <a:gd name="T2" fmla="*/ 7 w 33"/>
                  <a:gd name="T3" fmla="*/ 0 h 41"/>
                  <a:gd name="T4" fmla="*/ 7 w 33"/>
                  <a:gd name="T5" fmla="*/ 22 h 41"/>
                  <a:gd name="T6" fmla="*/ 7 w 33"/>
                  <a:gd name="T7" fmla="*/ 28 h 41"/>
                  <a:gd name="T8" fmla="*/ 9 w 33"/>
                  <a:gd name="T9" fmla="*/ 30 h 41"/>
                  <a:gd name="T10" fmla="*/ 12 w 33"/>
                  <a:gd name="T11" fmla="*/ 33 h 41"/>
                  <a:gd name="T12" fmla="*/ 16 w 33"/>
                  <a:gd name="T13" fmla="*/ 34 h 41"/>
                  <a:gd name="T14" fmla="*/ 20 w 33"/>
                  <a:gd name="T15" fmla="*/ 33 h 41"/>
                  <a:gd name="T16" fmla="*/ 24 w 33"/>
                  <a:gd name="T17" fmla="*/ 30 h 41"/>
                  <a:gd name="T18" fmla="*/ 25 w 33"/>
                  <a:gd name="T19" fmla="*/ 28 h 41"/>
                  <a:gd name="T20" fmla="*/ 26 w 33"/>
                  <a:gd name="T21" fmla="*/ 22 h 41"/>
                  <a:gd name="T22" fmla="*/ 26 w 33"/>
                  <a:gd name="T23" fmla="*/ 0 h 41"/>
                  <a:gd name="T24" fmla="*/ 33 w 33"/>
                  <a:gd name="T25" fmla="*/ 0 h 41"/>
                  <a:gd name="T26" fmla="*/ 33 w 33"/>
                  <a:gd name="T27" fmla="*/ 22 h 41"/>
                  <a:gd name="T28" fmla="*/ 33 w 33"/>
                  <a:gd name="T29" fmla="*/ 28 h 41"/>
                  <a:gd name="T30" fmla="*/ 30 w 33"/>
                  <a:gd name="T31" fmla="*/ 32 h 41"/>
                  <a:gd name="T32" fmla="*/ 27 w 33"/>
                  <a:gd name="T33" fmla="*/ 36 h 41"/>
                  <a:gd name="T34" fmla="*/ 25 w 33"/>
                  <a:gd name="T35" fmla="*/ 38 h 41"/>
                  <a:gd name="T36" fmla="*/ 21 w 33"/>
                  <a:gd name="T37" fmla="*/ 39 h 41"/>
                  <a:gd name="T38" fmla="*/ 16 w 33"/>
                  <a:gd name="T39" fmla="*/ 41 h 41"/>
                  <a:gd name="T40" fmla="*/ 12 w 33"/>
                  <a:gd name="T41" fmla="*/ 39 h 41"/>
                  <a:gd name="T42" fmla="*/ 8 w 33"/>
                  <a:gd name="T43" fmla="*/ 38 h 41"/>
                  <a:gd name="T44" fmla="*/ 4 w 33"/>
                  <a:gd name="T45" fmla="*/ 36 h 41"/>
                  <a:gd name="T46" fmla="*/ 1 w 33"/>
                  <a:gd name="T47" fmla="*/ 32 h 41"/>
                  <a:gd name="T48" fmla="*/ 0 w 33"/>
                  <a:gd name="T49" fmla="*/ 28 h 41"/>
                  <a:gd name="T50" fmla="*/ 0 w 33"/>
                  <a:gd name="T51" fmla="*/ 22 h 41"/>
                  <a:gd name="T52" fmla="*/ 0 w 33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lnTo>
                      <a:pt x="7" y="0"/>
                    </a:lnTo>
                    <a:lnTo>
                      <a:pt x="7" y="22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2" y="33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1" y="39"/>
                    </a:lnTo>
                    <a:lnTo>
                      <a:pt x="16" y="41"/>
                    </a:lnTo>
                    <a:lnTo>
                      <a:pt x="12" y="39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28"/>
              <p:cNvSpPr>
                <a:spLocks/>
              </p:cNvSpPr>
              <p:nvPr userDrawn="1"/>
            </p:nvSpPr>
            <p:spPr bwMode="auto">
              <a:xfrm>
                <a:off x="6403976" y="3638550"/>
                <a:ext cx="53975" cy="65088"/>
              </a:xfrm>
              <a:custGeom>
                <a:avLst/>
                <a:gdLst>
                  <a:gd name="T0" fmla="*/ 0 w 34"/>
                  <a:gd name="T1" fmla="*/ 0 h 41"/>
                  <a:gd name="T2" fmla="*/ 8 w 34"/>
                  <a:gd name="T3" fmla="*/ 0 h 41"/>
                  <a:gd name="T4" fmla="*/ 8 w 34"/>
                  <a:gd name="T5" fmla="*/ 22 h 41"/>
                  <a:gd name="T6" fmla="*/ 8 w 34"/>
                  <a:gd name="T7" fmla="*/ 28 h 41"/>
                  <a:gd name="T8" fmla="*/ 10 w 34"/>
                  <a:gd name="T9" fmla="*/ 30 h 41"/>
                  <a:gd name="T10" fmla="*/ 13 w 34"/>
                  <a:gd name="T11" fmla="*/ 33 h 41"/>
                  <a:gd name="T12" fmla="*/ 17 w 34"/>
                  <a:gd name="T13" fmla="*/ 34 h 41"/>
                  <a:gd name="T14" fmla="*/ 21 w 34"/>
                  <a:gd name="T15" fmla="*/ 33 h 41"/>
                  <a:gd name="T16" fmla="*/ 25 w 34"/>
                  <a:gd name="T17" fmla="*/ 30 h 41"/>
                  <a:gd name="T18" fmla="*/ 26 w 34"/>
                  <a:gd name="T19" fmla="*/ 28 h 41"/>
                  <a:gd name="T20" fmla="*/ 27 w 34"/>
                  <a:gd name="T21" fmla="*/ 22 h 41"/>
                  <a:gd name="T22" fmla="*/ 27 w 34"/>
                  <a:gd name="T23" fmla="*/ 0 h 41"/>
                  <a:gd name="T24" fmla="*/ 34 w 34"/>
                  <a:gd name="T25" fmla="*/ 0 h 41"/>
                  <a:gd name="T26" fmla="*/ 34 w 34"/>
                  <a:gd name="T27" fmla="*/ 22 h 41"/>
                  <a:gd name="T28" fmla="*/ 33 w 34"/>
                  <a:gd name="T29" fmla="*/ 28 h 41"/>
                  <a:gd name="T30" fmla="*/ 31 w 34"/>
                  <a:gd name="T31" fmla="*/ 32 h 41"/>
                  <a:gd name="T32" fmla="*/ 29 w 34"/>
                  <a:gd name="T33" fmla="*/ 36 h 41"/>
                  <a:gd name="T34" fmla="*/ 26 w 34"/>
                  <a:gd name="T35" fmla="*/ 38 h 41"/>
                  <a:gd name="T36" fmla="*/ 22 w 34"/>
                  <a:gd name="T37" fmla="*/ 39 h 41"/>
                  <a:gd name="T38" fmla="*/ 17 w 34"/>
                  <a:gd name="T39" fmla="*/ 41 h 41"/>
                  <a:gd name="T40" fmla="*/ 13 w 34"/>
                  <a:gd name="T41" fmla="*/ 39 h 41"/>
                  <a:gd name="T42" fmla="*/ 9 w 34"/>
                  <a:gd name="T43" fmla="*/ 38 h 41"/>
                  <a:gd name="T44" fmla="*/ 5 w 34"/>
                  <a:gd name="T45" fmla="*/ 36 h 41"/>
                  <a:gd name="T46" fmla="*/ 2 w 34"/>
                  <a:gd name="T47" fmla="*/ 32 h 41"/>
                  <a:gd name="T48" fmla="*/ 1 w 34"/>
                  <a:gd name="T49" fmla="*/ 28 h 41"/>
                  <a:gd name="T50" fmla="*/ 0 w 34"/>
                  <a:gd name="T51" fmla="*/ 22 h 41"/>
                  <a:gd name="T52" fmla="*/ 0 w 34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8" y="0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21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22"/>
                    </a:lnTo>
                    <a:lnTo>
                      <a:pt x="33" y="28"/>
                    </a:lnTo>
                    <a:lnTo>
                      <a:pt x="31" y="32"/>
                    </a:lnTo>
                    <a:lnTo>
                      <a:pt x="29" y="36"/>
                    </a:lnTo>
                    <a:lnTo>
                      <a:pt x="26" y="38"/>
                    </a:lnTo>
                    <a:lnTo>
                      <a:pt x="22" y="39"/>
                    </a:lnTo>
                    <a:lnTo>
                      <a:pt x="17" y="41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29"/>
              <p:cNvSpPr>
                <a:spLocks/>
              </p:cNvSpPr>
              <p:nvPr userDrawn="1"/>
            </p:nvSpPr>
            <p:spPr bwMode="auto">
              <a:xfrm>
                <a:off x="6467476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19 w 31"/>
                  <a:gd name="T7" fmla="*/ 7 h 39"/>
                  <a:gd name="T8" fmla="*/ 19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30"/>
              <p:cNvSpPr>
                <a:spLocks/>
              </p:cNvSpPr>
              <p:nvPr userDrawn="1"/>
            </p:nvSpPr>
            <p:spPr bwMode="auto">
              <a:xfrm>
                <a:off x="6543676" y="3638550"/>
                <a:ext cx="61913" cy="61913"/>
              </a:xfrm>
              <a:custGeom>
                <a:avLst/>
                <a:gdLst>
                  <a:gd name="T0" fmla="*/ 0 w 39"/>
                  <a:gd name="T1" fmla="*/ 0 h 39"/>
                  <a:gd name="T2" fmla="*/ 7 w 39"/>
                  <a:gd name="T3" fmla="*/ 0 h 39"/>
                  <a:gd name="T4" fmla="*/ 19 w 39"/>
                  <a:gd name="T5" fmla="*/ 30 h 39"/>
                  <a:gd name="T6" fmla="*/ 31 w 39"/>
                  <a:gd name="T7" fmla="*/ 0 h 39"/>
                  <a:gd name="T8" fmla="*/ 39 w 39"/>
                  <a:gd name="T9" fmla="*/ 0 h 39"/>
                  <a:gd name="T10" fmla="*/ 23 w 39"/>
                  <a:gd name="T11" fmla="*/ 39 h 39"/>
                  <a:gd name="T12" fmla="*/ 15 w 39"/>
                  <a:gd name="T13" fmla="*/ 39 h 39"/>
                  <a:gd name="T14" fmla="*/ 0 w 39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7" y="0"/>
                    </a:lnTo>
                    <a:lnTo>
                      <a:pt x="19" y="3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23" y="39"/>
                    </a:lnTo>
                    <a:lnTo>
                      <a:pt x="1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31"/>
              <p:cNvSpPr>
                <a:spLocks noEditPoints="1"/>
              </p:cNvSpPr>
              <p:nvPr userDrawn="1"/>
            </p:nvSpPr>
            <p:spPr bwMode="auto">
              <a:xfrm>
                <a:off x="6607176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9 w 42"/>
                  <a:gd name="T9" fmla="*/ 13 h 41"/>
                  <a:gd name="T10" fmla="*/ 8 w 42"/>
                  <a:gd name="T11" fmla="*/ 16 h 41"/>
                  <a:gd name="T12" fmla="*/ 8 w 42"/>
                  <a:gd name="T13" fmla="*/ 20 h 41"/>
                  <a:gd name="T14" fmla="*/ 8 w 42"/>
                  <a:gd name="T15" fmla="*/ 24 h 41"/>
                  <a:gd name="T16" fmla="*/ 9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6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39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39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6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4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4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39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6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32"/>
              <p:cNvSpPr>
                <a:spLocks noEditPoints="1"/>
              </p:cNvSpPr>
              <p:nvPr userDrawn="1"/>
            </p:nvSpPr>
            <p:spPr bwMode="auto">
              <a:xfrm>
                <a:off x="6681788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10 w 42"/>
                  <a:gd name="T9" fmla="*/ 13 h 41"/>
                  <a:gd name="T10" fmla="*/ 8 w 42"/>
                  <a:gd name="T11" fmla="*/ 16 h 41"/>
                  <a:gd name="T12" fmla="*/ 7 w 42"/>
                  <a:gd name="T13" fmla="*/ 20 h 41"/>
                  <a:gd name="T14" fmla="*/ 8 w 42"/>
                  <a:gd name="T15" fmla="*/ 24 h 41"/>
                  <a:gd name="T16" fmla="*/ 10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7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40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40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7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3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3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7" y="20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33"/>
              <p:cNvSpPr>
                <a:spLocks noEditPoints="1"/>
              </p:cNvSpPr>
              <p:nvPr userDrawn="1"/>
            </p:nvSpPr>
            <p:spPr bwMode="auto">
              <a:xfrm>
                <a:off x="6761163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8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6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5 w 33"/>
                  <a:gd name="T33" fmla="*/ 2 h 39"/>
                  <a:gd name="T34" fmla="*/ 28 w 33"/>
                  <a:gd name="T35" fmla="*/ 4 h 39"/>
                  <a:gd name="T36" fmla="*/ 30 w 33"/>
                  <a:gd name="T37" fmla="*/ 7 h 39"/>
                  <a:gd name="T38" fmla="*/ 32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34"/>
              <p:cNvSpPr>
                <a:spLocks noEditPoints="1"/>
              </p:cNvSpPr>
              <p:nvPr userDrawn="1"/>
            </p:nvSpPr>
            <p:spPr bwMode="auto">
              <a:xfrm>
                <a:off x="5491163" y="3746500"/>
                <a:ext cx="49213" cy="60325"/>
              </a:xfrm>
              <a:custGeom>
                <a:avLst/>
                <a:gdLst>
                  <a:gd name="T0" fmla="*/ 6 w 31"/>
                  <a:gd name="T1" fmla="*/ 23 h 38"/>
                  <a:gd name="T2" fmla="*/ 6 w 31"/>
                  <a:gd name="T3" fmla="*/ 33 h 38"/>
                  <a:gd name="T4" fmla="*/ 17 w 31"/>
                  <a:gd name="T5" fmla="*/ 33 h 38"/>
                  <a:gd name="T6" fmla="*/ 21 w 31"/>
                  <a:gd name="T7" fmla="*/ 33 h 38"/>
                  <a:gd name="T8" fmla="*/ 22 w 31"/>
                  <a:gd name="T9" fmla="*/ 32 h 38"/>
                  <a:gd name="T10" fmla="*/ 24 w 31"/>
                  <a:gd name="T11" fmla="*/ 30 h 38"/>
                  <a:gd name="T12" fmla="*/ 25 w 31"/>
                  <a:gd name="T13" fmla="*/ 28 h 38"/>
                  <a:gd name="T14" fmla="*/ 24 w 31"/>
                  <a:gd name="T15" fmla="*/ 25 h 38"/>
                  <a:gd name="T16" fmla="*/ 22 w 31"/>
                  <a:gd name="T17" fmla="*/ 24 h 38"/>
                  <a:gd name="T18" fmla="*/ 20 w 31"/>
                  <a:gd name="T19" fmla="*/ 23 h 38"/>
                  <a:gd name="T20" fmla="*/ 16 w 31"/>
                  <a:gd name="T21" fmla="*/ 23 h 38"/>
                  <a:gd name="T22" fmla="*/ 6 w 31"/>
                  <a:gd name="T23" fmla="*/ 23 h 38"/>
                  <a:gd name="T24" fmla="*/ 6 w 31"/>
                  <a:gd name="T25" fmla="*/ 6 h 38"/>
                  <a:gd name="T26" fmla="*/ 6 w 31"/>
                  <a:gd name="T27" fmla="*/ 16 h 38"/>
                  <a:gd name="T28" fmla="*/ 16 w 31"/>
                  <a:gd name="T29" fmla="*/ 16 h 38"/>
                  <a:gd name="T30" fmla="*/ 18 w 31"/>
                  <a:gd name="T31" fmla="*/ 16 h 38"/>
                  <a:gd name="T32" fmla="*/ 21 w 31"/>
                  <a:gd name="T33" fmla="*/ 15 h 38"/>
                  <a:gd name="T34" fmla="*/ 22 w 31"/>
                  <a:gd name="T35" fmla="*/ 13 h 38"/>
                  <a:gd name="T36" fmla="*/ 22 w 31"/>
                  <a:gd name="T37" fmla="*/ 11 h 38"/>
                  <a:gd name="T38" fmla="*/ 22 w 31"/>
                  <a:gd name="T39" fmla="*/ 8 h 38"/>
                  <a:gd name="T40" fmla="*/ 21 w 31"/>
                  <a:gd name="T41" fmla="*/ 7 h 38"/>
                  <a:gd name="T42" fmla="*/ 18 w 31"/>
                  <a:gd name="T43" fmla="*/ 7 h 38"/>
                  <a:gd name="T44" fmla="*/ 16 w 31"/>
                  <a:gd name="T45" fmla="*/ 6 h 38"/>
                  <a:gd name="T46" fmla="*/ 6 w 31"/>
                  <a:gd name="T47" fmla="*/ 6 h 38"/>
                  <a:gd name="T48" fmla="*/ 0 w 31"/>
                  <a:gd name="T49" fmla="*/ 0 h 38"/>
                  <a:gd name="T50" fmla="*/ 16 w 31"/>
                  <a:gd name="T51" fmla="*/ 0 h 38"/>
                  <a:gd name="T52" fmla="*/ 20 w 31"/>
                  <a:gd name="T53" fmla="*/ 0 h 38"/>
                  <a:gd name="T54" fmla="*/ 22 w 31"/>
                  <a:gd name="T55" fmla="*/ 0 h 38"/>
                  <a:gd name="T56" fmla="*/ 25 w 31"/>
                  <a:gd name="T57" fmla="*/ 2 h 38"/>
                  <a:gd name="T58" fmla="*/ 26 w 31"/>
                  <a:gd name="T59" fmla="*/ 3 h 38"/>
                  <a:gd name="T60" fmla="*/ 29 w 31"/>
                  <a:gd name="T61" fmla="*/ 7 h 38"/>
                  <a:gd name="T62" fmla="*/ 29 w 31"/>
                  <a:gd name="T63" fmla="*/ 11 h 38"/>
                  <a:gd name="T64" fmla="*/ 29 w 31"/>
                  <a:gd name="T65" fmla="*/ 13 h 38"/>
                  <a:gd name="T66" fmla="*/ 27 w 31"/>
                  <a:gd name="T67" fmla="*/ 15 h 38"/>
                  <a:gd name="T68" fmla="*/ 26 w 31"/>
                  <a:gd name="T69" fmla="*/ 17 h 38"/>
                  <a:gd name="T70" fmla="*/ 25 w 31"/>
                  <a:gd name="T71" fmla="*/ 19 h 38"/>
                  <a:gd name="T72" fmla="*/ 24 w 31"/>
                  <a:gd name="T73" fmla="*/ 19 h 38"/>
                  <a:gd name="T74" fmla="*/ 26 w 31"/>
                  <a:gd name="T75" fmla="*/ 20 h 38"/>
                  <a:gd name="T76" fmla="*/ 29 w 31"/>
                  <a:gd name="T77" fmla="*/ 21 h 38"/>
                  <a:gd name="T78" fmla="*/ 31 w 31"/>
                  <a:gd name="T79" fmla="*/ 25 h 38"/>
                  <a:gd name="T80" fmla="*/ 31 w 31"/>
                  <a:gd name="T81" fmla="*/ 28 h 38"/>
                  <a:gd name="T82" fmla="*/ 30 w 31"/>
                  <a:gd name="T83" fmla="*/ 32 h 38"/>
                  <a:gd name="T84" fmla="*/ 29 w 31"/>
                  <a:gd name="T85" fmla="*/ 36 h 38"/>
                  <a:gd name="T86" fmla="*/ 26 w 31"/>
                  <a:gd name="T87" fmla="*/ 37 h 38"/>
                  <a:gd name="T88" fmla="*/ 22 w 31"/>
                  <a:gd name="T89" fmla="*/ 38 h 38"/>
                  <a:gd name="T90" fmla="*/ 17 w 31"/>
                  <a:gd name="T91" fmla="*/ 38 h 38"/>
                  <a:gd name="T92" fmla="*/ 0 w 31"/>
                  <a:gd name="T93" fmla="*/ 38 h 38"/>
                  <a:gd name="T94" fmla="*/ 0 w 31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38">
                    <a:moveTo>
                      <a:pt x="6" y="23"/>
                    </a:moveTo>
                    <a:lnTo>
                      <a:pt x="6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6" y="23"/>
                    </a:lnTo>
                    <a:close/>
                    <a:moveTo>
                      <a:pt x="6" y="6"/>
                    </a:moveTo>
                    <a:lnTo>
                      <a:pt x="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6" y="20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31" y="28"/>
                    </a:lnTo>
                    <a:lnTo>
                      <a:pt x="30" y="32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35"/>
              <p:cNvSpPr>
                <a:spLocks/>
              </p:cNvSpPr>
              <p:nvPr userDrawn="1"/>
            </p:nvSpPr>
            <p:spPr bwMode="auto">
              <a:xfrm>
                <a:off x="5553076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36"/>
              <p:cNvSpPr>
                <a:spLocks noEditPoints="1"/>
              </p:cNvSpPr>
              <p:nvPr userDrawn="1"/>
            </p:nvSpPr>
            <p:spPr bwMode="auto">
              <a:xfrm>
                <a:off x="5611813" y="3746500"/>
                <a:ext cx="55563" cy="60325"/>
              </a:xfrm>
              <a:custGeom>
                <a:avLst/>
                <a:gdLst>
                  <a:gd name="T0" fmla="*/ 6 w 35"/>
                  <a:gd name="T1" fmla="*/ 6 h 38"/>
                  <a:gd name="T2" fmla="*/ 6 w 35"/>
                  <a:gd name="T3" fmla="*/ 33 h 38"/>
                  <a:gd name="T4" fmla="*/ 14 w 35"/>
                  <a:gd name="T5" fmla="*/ 33 h 38"/>
                  <a:gd name="T6" fmla="*/ 18 w 35"/>
                  <a:gd name="T7" fmla="*/ 32 h 38"/>
                  <a:gd name="T8" fmla="*/ 22 w 35"/>
                  <a:gd name="T9" fmla="*/ 32 h 38"/>
                  <a:gd name="T10" fmla="*/ 25 w 35"/>
                  <a:gd name="T11" fmla="*/ 29 h 38"/>
                  <a:gd name="T12" fmla="*/ 27 w 35"/>
                  <a:gd name="T13" fmla="*/ 26 h 38"/>
                  <a:gd name="T14" fmla="*/ 29 w 35"/>
                  <a:gd name="T15" fmla="*/ 24 h 38"/>
                  <a:gd name="T16" fmla="*/ 29 w 35"/>
                  <a:gd name="T17" fmla="*/ 20 h 38"/>
                  <a:gd name="T18" fmla="*/ 29 w 35"/>
                  <a:gd name="T19" fmla="*/ 15 h 38"/>
                  <a:gd name="T20" fmla="*/ 26 w 35"/>
                  <a:gd name="T21" fmla="*/ 11 h 38"/>
                  <a:gd name="T22" fmla="*/ 23 w 35"/>
                  <a:gd name="T23" fmla="*/ 8 h 38"/>
                  <a:gd name="T24" fmla="*/ 20 w 35"/>
                  <a:gd name="T25" fmla="*/ 7 h 38"/>
                  <a:gd name="T26" fmla="*/ 13 w 35"/>
                  <a:gd name="T27" fmla="*/ 6 h 38"/>
                  <a:gd name="T28" fmla="*/ 6 w 35"/>
                  <a:gd name="T29" fmla="*/ 6 h 38"/>
                  <a:gd name="T30" fmla="*/ 0 w 35"/>
                  <a:gd name="T31" fmla="*/ 0 h 38"/>
                  <a:gd name="T32" fmla="*/ 13 w 35"/>
                  <a:gd name="T33" fmla="*/ 0 h 38"/>
                  <a:gd name="T34" fmla="*/ 20 w 35"/>
                  <a:gd name="T35" fmla="*/ 0 h 38"/>
                  <a:gd name="T36" fmla="*/ 26 w 35"/>
                  <a:gd name="T37" fmla="*/ 2 h 38"/>
                  <a:gd name="T38" fmla="*/ 30 w 35"/>
                  <a:gd name="T39" fmla="*/ 6 h 38"/>
                  <a:gd name="T40" fmla="*/ 33 w 35"/>
                  <a:gd name="T41" fmla="*/ 9 h 38"/>
                  <a:gd name="T42" fmla="*/ 35 w 35"/>
                  <a:gd name="T43" fmla="*/ 13 h 38"/>
                  <a:gd name="T44" fmla="*/ 35 w 35"/>
                  <a:gd name="T45" fmla="*/ 19 h 38"/>
                  <a:gd name="T46" fmla="*/ 35 w 35"/>
                  <a:gd name="T47" fmla="*/ 25 h 38"/>
                  <a:gd name="T48" fmla="*/ 33 w 35"/>
                  <a:gd name="T49" fmla="*/ 29 h 38"/>
                  <a:gd name="T50" fmla="*/ 30 w 35"/>
                  <a:gd name="T51" fmla="*/ 33 h 38"/>
                  <a:gd name="T52" fmla="*/ 26 w 35"/>
                  <a:gd name="T53" fmla="*/ 37 h 38"/>
                  <a:gd name="T54" fmla="*/ 20 w 35"/>
                  <a:gd name="T55" fmla="*/ 38 h 38"/>
                  <a:gd name="T56" fmla="*/ 13 w 35"/>
                  <a:gd name="T57" fmla="*/ 38 h 38"/>
                  <a:gd name="T58" fmla="*/ 0 w 35"/>
                  <a:gd name="T59" fmla="*/ 38 h 38"/>
                  <a:gd name="T60" fmla="*/ 0 w 35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8">
                    <a:moveTo>
                      <a:pt x="6" y="6"/>
                    </a:moveTo>
                    <a:lnTo>
                      <a:pt x="6" y="33"/>
                    </a:lnTo>
                    <a:lnTo>
                      <a:pt x="14" y="33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5" y="29"/>
                    </a:lnTo>
                    <a:lnTo>
                      <a:pt x="27" y="26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5"/>
                    </a:lnTo>
                    <a:lnTo>
                      <a:pt x="26" y="11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3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3" y="9"/>
                    </a:lnTo>
                    <a:lnTo>
                      <a:pt x="35" y="13"/>
                    </a:lnTo>
                    <a:lnTo>
                      <a:pt x="35" y="19"/>
                    </a:lnTo>
                    <a:lnTo>
                      <a:pt x="35" y="25"/>
                    </a:lnTo>
                    <a:lnTo>
                      <a:pt x="33" y="29"/>
                    </a:lnTo>
                    <a:lnTo>
                      <a:pt x="30" y="33"/>
                    </a:lnTo>
                    <a:lnTo>
                      <a:pt x="26" y="37"/>
                    </a:lnTo>
                    <a:lnTo>
                      <a:pt x="20" y="38"/>
                    </a:lnTo>
                    <a:lnTo>
                      <a:pt x="13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37"/>
              <p:cNvSpPr>
                <a:spLocks noEditPoints="1"/>
              </p:cNvSpPr>
              <p:nvPr userDrawn="1"/>
            </p:nvSpPr>
            <p:spPr bwMode="auto">
              <a:xfrm>
                <a:off x="5681663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7 w 33"/>
                  <a:gd name="T7" fmla="*/ 20 h 38"/>
                  <a:gd name="T8" fmla="*/ 20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4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19 w 33"/>
                  <a:gd name="T21" fmla="*/ 7 h 38"/>
                  <a:gd name="T22" fmla="*/ 15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4 w 33"/>
                  <a:gd name="T33" fmla="*/ 2 h 38"/>
                  <a:gd name="T34" fmla="*/ 27 w 33"/>
                  <a:gd name="T35" fmla="*/ 3 h 38"/>
                  <a:gd name="T36" fmla="*/ 29 w 33"/>
                  <a:gd name="T37" fmla="*/ 6 h 38"/>
                  <a:gd name="T38" fmla="*/ 31 w 33"/>
                  <a:gd name="T39" fmla="*/ 8 h 38"/>
                  <a:gd name="T40" fmla="*/ 31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4 w 33"/>
                  <a:gd name="T53" fmla="*/ 38 h 38"/>
                  <a:gd name="T54" fmla="*/ 15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0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4" y="38"/>
                    </a:lnTo>
                    <a:lnTo>
                      <a:pt x="15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Rectangle 38"/>
              <p:cNvSpPr>
                <a:spLocks noChangeArrowheads="1"/>
              </p:cNvSpPr>
              <p:nvPr userDrawn="1"/>
            </p:nvSpPr>
            <p:spPr bwMode="auto">
              <a:xfrm>
                <a:off x="5746751" y="3746500"/>
                <a:ext cx="11113" cy="60325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39"/>
              <p:cNvSpPr>
                <a:spLocks/>
              </p:cNvSpPr>
              <p:nvPr userDrawn="1"/>
            </p:nvSpPr>
            <p:spPr bwMode="auto">
              <a:xfrm>
                <a:off x="5767388" y="3746500"/>
                <a:ext cx="38100" cy="63500"/>
              </a:xfrm>
              <a:custGeom>
                <a:avLst/>
                <a:gdLst>
                  <a:gd name="T0" fmla="*/ 5 w 24"/>
                  <a:gd name="T1" fmla="*/ 0 h 40"/>
                  <a:gd name="T2" fmla="*/ 24 w 24"/>
                  <a:gd name="T3" fmla="*/ 0 h 40"/>
                  <a:gd name="T4" fmla="*/ 24 w 24"/>
                  <a:gd name="T5" fmla="*/ 25 h 40"/>
                  <a:gd name="T6" fmla="*/ 24 w 24"/>
                  <a:gd name="T7" fmla="*/ 30 h 40"/>
                  <a:gd name="T8" fmla="*/ 22 w 24"/>
                  <a:gd name="T9" fmla="*/ 33 h 40"/>
                  <a:gd name="T10" fmla="*/ 21 w 24"/>
                  <a:gd name="T11" fmla="*/ 36 h 40"/>
                  <a:gd name="T12" fmla="*/ 18 w 24"/>
                  <a:gd name="T13" fmla="*/ 38 h 40"/>
                  <a:gd name="T14" fmla="*/ 16 w 24"/>
                  <a:gd name="T15" fmla="*/ 38 h 40"/>
                  <a:gd name="T16" fmla="*/ 12 w 24"/>
                  <a:gd name="T17" fmla="*/ 40 h 40"/>
                  <a:gd name="T18" fmla="*/ 8 w 24"/>
                  <a:gd name="T19" fmla="*/ 38 h 40"/>
                  <a:gd name="T20" fmla="*/ 4 w 24"/>
                  <a:gd name="T21" fmla="*/ 37 h 40"/>
                  <a:gd name="T22" fmla="*/ 0 w 24"/>
                  <a:gd name="T23" fmla="*/ 34 h 40"/>
                  <a:gd name="T24" fmla="*/ 4 w 24"/>
                  <a:gd name="T25" fmla="*/ 29 h 40"/>
                  <a:gd name="T26" fmla="*/ 8 w 24"/>
                  <a:gd name="T27" fmla="*/ 32 h 40"/>
                  <a:gd name="T28" fmla="*/ 12 w 24"/>
                  <a:gd name="T29" fmla="*/ 33 h 40"/>
                  <a:gd name="T30" fmla="*/ 13 w 24"/>
                  <a:gd name="T31" fmla="*/ 33 h 40"/>
                  <a:gd name="T32" fmla="*/ 16 w 24"/>
                  <a:gd name="T33" fmla="*/ 32 h 40"/>
                  <a:gd name="T34" fmla="*/ 17 w 24"/>
                  <a:gd name="T35" fmla="*/ 29 h 40"/>
                  <a:gd name="T36" fmla="*/ 17 w 24"/>
                  <a:gd name="T37" fmla="*/ 26 h 40"/>
                  <a:gd name="T38" fmla="*/ 17 w 24"/>
                  <a:gd name="T39" fmla="*/ 6 h 40"/>
                  <a:gd name="T40" fmla="*/ 5 w 24"/>
                  <a:gd name="T41" fmla="*/ 6 h 40"/>
                  <a:gd name="T42" fmla="*/ 5 w 24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40">
                    <a:moveTo>
                      <a:pt x="5" y="0"/>
                    </a:moveTo>
                    <a:lnTo>
                      <a:pt x="24" y="0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2" y="33"/>
                    </a:lnTo>
                    <a:lnTo>
                      <a:pt x="21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6" y="32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40"/>
              <p:cNvSpPr>
                <a:spLocks/>
              </p:cNvSpPr>
              <p:nvPr userDrawn="1"/>
            </p:nvSpPr>
            <p:spPr bwMode="auto">
              <a:xfrm>
                <a:off x="5821363" y="3746500"/>
                <a:ext cx="41275" cy="60325"/>
              </a:xfrm>
              <a:custGeom>
                <a:avLst/>
                <a:gdLst>
                  <a:gd name="T0" fmla="*/ 0 w 26"/>
                  <a:gd name="T1" fmla="*/ 0 h 38"/>
                  <a:gd name="T2" fmla="*/ 26 w 26"/>
                  <a:gd name="T3" fmla="*/ 0 h 38"/>
                  <a:gd name="T4" fmla="*/ 26 w 26"/>
                  <a:gd name="T5" fmla="*/ 6 h 38"/>
                  <a:gd name="T6" fmla="*/ 7 w 26"/>
                  <a:gd name="T7" fmla="*/ 6 h 38"/>
                  <a:gd name="T8" fmla="*/ 7 w 26"/>
                  <a:gd name="T9" fmla="*/ 17 h 38"/>
                  <a:gd name="T10" fmla="*/ 25 w 26"/>
                  <a:gd name="T11" fmla="*/ 17 h 38"/>
                  <a:gd name="T12" fmla="*/ 25 w 26"/>
                  <a:gd name="T13" fmla="*/ 23 h 38"/>
                  <a:gd name="T14" fmla="*/ 7 w 26"/>
                  <a:gd name="T15" fmla="*/ 23 h 38"/>
                  <a:gd name="T16" fmla="*/ 7 w 26"/>
                  <a:gd name="T17" fmla="*/ 38 h 38"/>
                  <a:gd name="T18" fmla="*/ 0 w 26"/>
                  <a:gd name="T19" fmla="*/ 38 h 38"/>
                  <a:gd name="T20" fmla="*/ 0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7" y="6"/>
                    </a:lnTo>
                    <a:lnTo>
                      <a:pt x="7" y="17"/>
                    </a:lnTo>
                    <a:lnTo>
                      <a:pt x="25" y="17"/>
                    </a:lnTo>
                    <a:lnTo>
                      <a:pt x="25" y="23"/>
                    </a:lnTo>
                    <a:lnTo>
                      <a:pt x="7" y="23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41"/>
              <p:cNvSpPr>
                <a:spLocks/>
              </p:cNvSpPr>
              <p:nvPr userDrawn="1"/>
            </p:nvSpPr>
            <p:spPr bwMode="auto">
              <a:xfrm>
                <a:off x="5872163" y="3744913"/>
                <a:ext cx="47625" cy="65088"/>
              </a:xfrm>
              <a:custGeom>
                <a:avLst/>
                <a:gdLst>
                  <a:gd name="T0" fmla="*/ 14 w 30"/>
                  <a:gd name="T1" fmla="*/ 0 h 41"/>
                  <a:gd name="T2" fmla="*/ 22 w 30"/>
                  <a:gd name="T3" fmla="*/ 1 h 41"/>
                  <a:gd name="T4" fmla="*/ 26 w 30"/>
                  <a:gd name="T5" fmla="*/ 3 h 41"/>
                  <a:gd name="T6" fmla="*/ 28 w 30"/>
                  <a:gd name="T7" fmla="*/ 5 h 41"/>
                  <a:gd name="T8" fmla="*/ 24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7 h 41"/>
                  <a:gd name="T16" fmla="*/ 11 w 30"/>
                  <a:gd name="T17" fmla="*/ 7 h 41"/>
                  <a:gd name="T18" fmla="*/ 10 w 30"/>
                  <a:gd name="T19" fmla="*/ 7 h 41"/>
                  <a:gd name="T20" fmla="*/ 9 w 30"/>
                  <a:gd name="T21" fmla="*/ 9 h 41"/>
                  <a:gd name="T22" fmla="*/ 7 w 30"/>
                  <a:gd name="T23" fmla="*/ 10 h 41"/>
                  <a:gd name="T24" fmla="*/ 9 w 30"/>
                  <a:gd name="T25" fmla="*/ 13 h 41"/>
                  <a:gd name="T26" fmla="*/ 10 w 30"/>
                  <a:gd name="T27" fmla="*/ 14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8 h 41"/>
                  <a:gd name="T34" fmla="*/ 27 w 30"/>
                  <a:gd name="T35" fmla="*/ 21 h 41"/>
                  <a:gd name="T36" fmla="*/ 28 w 30"/>
                  <a:gd name="T37" fmla="*/ 24 h 41"/>
                  <a:gd name="T38" fmla="*/ 30 w 30"/>
                  <a:gd name="T39" fmla="*/ 26 h 41"/>
                  <a:gd name="T40" fmla="*/ 30 w 30"/>
                  <a:gd name="T41" fmla="*/ 29 h 41"/>
                  <a:gd name="T42" fmla="*/ 30 w 30"/>
                  <a:gd name="T43" fmla="*/ 31 h 41"/>
                  <a:gd name="T44" fmla="*/ 28 w 30"/>
                  <a:gd name="T45" fmla="*/ 35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41 h 41"/>
                  <a:gd name="T52" fmla="*/ 15 w 30"/>
                  <a:gd name="T53" fmla="*/ 41 h 41"/>
                  <a:gd name="T54" fmla="*/ 10 w 30"/>
                  <a:gd name="T55" fmla="*/ 39 h 41"/>
                  <a:gd name="T56" fmla="*/ 5 w 30"/>
                  <a:gd name="T57" fmla="*/ 38 h 41"/>
                  <a:gd name="T58" fmla="*/ 0 w 30"/>
                  <a:gd name="T59" fmla="*/ 34 h 41"/>
                  <a:gd name="T60" fmla="*/ 4 w 30"/>
                  <a:gd name="T61" fmla="*/ 29 h 41"/>
                  <a:gd name="T62" fmla="*/ 7 w 30"/>
                  <a:gd name="T63" fmla="*/ 31 h 41"/>
                  <a:gd name="T64" fmla="*/ 11 w 30"/>
                  <a:gd name="T65" fmla="*/ 34 h 41"/>
                  <a:gd name="T66" fmla="*/ 15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1 h 41"/>
                  <a:gd name="T74" fmla="*/ 23 w 30"/>
                  <a:gd name="T75" fmla="*/ 29 h 41"/>
                  <a:gd name="T76" fmla="*/ 22 w 30"/>
                  <a:gd name="T77" fmla="*/ 27 h 41"/>
                  <a:gd name="T78" fmla="*/ 21 w 30"/>
                  <a:gd name="T79" fmla="*/ 26 h 41"/>
                  <a:gd name="T80" fmla="*/ 18 w 30"/>
                  <a:gd name="T81" fmla="*/ 25 h 41"/>
                  <a:gd name="T82" fmla="*/ 15 w 30"/>
                  <a:gd name="T83" fmla="*/ 24 h 41"/>
                  <a:gd name="T84" fmla="*/ 11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4 h 41"/>
                  <a:gd name="T94" fmla="*/ 1 w 30"/>
                  <a:gd name="T95" fmla="*/ 12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9 w 30"/>
                  <a:gd name="T103" fmla="*/ 0 h 41"/>
                  <a:gd name="T104" fmla="*/ 14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4" y="0"/>
                    </a:moveTo>
                    <a:lnTo>
                      <a:pt x="22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8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41"/>
                    </a:lnTo>
                    <a:lnTo>
                      <a:pt x="15" y="41"/>
                    </a:lnTo>
                    <a:lnTo>
                      <a:pt x="10" y="39"/>
                    </a:lnTo>
                    <a:lnTo>
                      <a:pt x="5" y="38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7" y="31"/>
                    </a:lnTo>
                    <a:lnTo>
                      <a:pt x="11" y="34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1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42"/>
              <p:cNvSpPr>
                <a:spLocks/>
              </p:cNvSpPr>
              <p:nvPr userDrawn="1"/>
            </p:nvSpPr>
            <p:spPr bwMode="auto">
              <a:xfrm>
                <a:off x="5932488" y="3746500"/>
                <a:ext cx="50800" cy="60325"/>
              </a:xfrm>
              <a:custGeom>
                <a:avLst/>
                <a:gdLst>
                  <a:gd name="T0" fmla="*/ 0 w 32"/>
                  <a:gd name="T1" fmla="*/ 0 h 38"/>
                  <a:gd name="T2" fmla="*/ 6 w 32"/>
                  <a:gd name="T3" fmla="*/ 0 h 38"/>
                  <a:gd name="T4" fmla="*/ 6 w 32"/>
                  <a:gd name="T5" fmla="*/ 17 h 38"/>
                  <a:gd name="T6" fmla="*/ 26 w 32"/>
                  <a:gd name="T7" fmla="*/ 17 h 38"/>
                  <a:gd name="T8" fmla="*/ 26 w 32"/>
                  <a:gd name="T9" fmla="*/ 0 h 38"/>
                  <a:gd name="T10" fmla="*/ 32 w 32"/>
                  <a:gd name="T11" fmla="*/ 0 h 38"/>
                  <a:gd name="T12" fmla="*/ 32 w 32"/>
                  <a:gd name="T13" fmla="*/ 38 h 38"/>
                  <a:gd name="T14" fmla="*/ 26 w 32"/>
                  <a:gd name="T15" fmla="*/ 38 h 38"/>
                  <a:gd name="T16" fmla="*/ 26 w 32"/>
                  <a:gd name="T17" fmla="*/ 23 h 38"/>
                  <a:gd name="T18" fmla="*/ 6 w 32"/>
                  <a:gd name="T19" fmla="*/ 23 h 38"/>
                  <a:gd name="T20" fmla="*/ 6 w 32"/>
                  <a:gd name="T21" fmla="*/ 38 h 38"/>
                  <a:gd name="T22" fmla="*/ 0 w 32"/>
                  <a:gd name="T23" fmla="*/ 38 h 38"/>
                  <a:gd name="T24" fmla="*/ 0 w 32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26" y="38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43"/>
              <p:cNvSpPr>
                <a:spLocks/>
              </p:cNvSpPr>
              <p:nvPr userDrawn="1"/>
            </p:nvSpPr>
            <p:spPr bwMode="auto">
              <a:xfrm>
                <a:off x="6000751" y="3746500"/>
                <a:ext cx="52388" cy="63500"/>
              </a:xfrm>
              <a:custGeom>
                <a:avLst/>
                <a:gdLst>
                  <a:gd name="T0" fmla="*/ 0 w 33"/>
                  <a:gd name="T1" fmla="*/ 0 h 40"/>
                  <a:gd name="T2" fmla="*/ 6 w 33"/>
                  <a:gd name="T3" fmla="*/ 0 h 40"/>
                  <a:gd name="T4" fmla="*/ 6 w 33"/>
                  <a:gd name="T5" fmla="*/ 21 h 40"/>
                  <a:gd name="T6" fmla="*/ 6 w 33"/>
                  <a:gd name="T7" fmla="*/ 26 h 40"/>
                  <a:gd name="T8" fmla="*/ 9 w 33"/>
                  <a:gd name="T9" fmla="*/ 30 h 40"/>
                  <a:gd name="T10" fmla="*/ 12 w 33"/>
                  <a:gd name="T11" fmla="*/ 32 h 40"/>
                  <a:gd name="T12" fmla="*/ 16 w 33"/>
                  <a:gd name="T13" fmla="*/ 33 h 40"/>
                  <a:gd name="T14" fmla="*/ 21 w 33"/>
                  <a:gd name="T15" fmla="*/ 32 h 40"/>
                  <a:gd name="T16" fmla="*/ 23 w 33"/>
                  <a:gd name="T17" fmla="*/ 30 h 40"/>
                  <a:gd name="T18" fmla="*/ 26 w 33"/>
                  <a:gd name="T19" fmla="*/ 26 h 40"/>
                  <a:gd name="T20" fmla="*/ 26 w 33"/>
                  <a:gd name="T21" fmla="*/ 21 h 40"/>
                  <a:gd name="T22" fmla="*/ 26 w 33"/>
                  <a:gd name="T23" fmla="*/ 0 h 40"/>
                  <a:gd name="T24" fmla="*/ 33 w 33"/>
                  <a:gd name="T25" fmla="*/ 0 h 40"/>
                  <a:gd name="T26" fmla="*/ 33 w 33"/>
                  <a:gd name="T27" fmla="*/ 21 h 40"/>
                  <a:gd name="T28" fmla="*/ 33 w 33"/>
                  <a:gd name="T29" fmla="*/ 26 h 40"/>
                  <a:gd name="T30" fmla="*/ 31 w 33"/>
                  <a:gd name="T31" fmla="*/ 32 h 40"/>
                  <a:gd name="T32" fmla="*/ 29 w 33"/>
                  <a:gd name="T33" fmla="*/ 34 h 40"/>
                  <a:gd name="T34" fmla="*/ 25 w 33"/>
                  <a:gd name="T35" fmla="*/ 37 h 40"/>
                  <a:gd name="T36" fmla="*/ 21 w 33"/>
                  <a:gd name="T37" fmla="*/ 38 h 40"/>
                  <a:gd name="T38" fmla="*/ 16 w 33"/>
                  <a:gd name="T39" fmla="*/ 40 h 40"/>
                  <a:gd name="T40" fmla="*/ 12 w 33"/>
                  <a:gd name="T41" fmla="*/ 38 h 40"/>
                  <a:gd name="T42" fmla="*/ 8 w 33"/>
                  <a:gd name="T43" fmla="*/ 37 h 40"/>
                  <a:gd name="T44" fmla="*/ 4 w 33"/>
                  <a:gd name="T45" fmla="*/ 34 h 40"/>
                  <a:gd name="T46" fmla="*/ 1 w 33"/>
                  <a:gd name="T47" fmla="*/ 32 h 40"/>
                  <a:gd name="T48" fmla="*/ 0 w 33"/>
                  <a:gd name="T49" fmla="*/ 26 h 40"/>
                  <a:gd name="T50" fmla="*/ 0 w 33"/>
                  <a:gd name="T51" fmla="*/ 21 h 40"/>
                  <a:gd name="T52" fmla="*/ 0 w 33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9" y="30"/>
                    </a:lnTo>
                    <a:lnTo>
                      <a:pt x="12" y="32"/>
                    </a:lnTo>
                    <a:lnTo>
                      <a:pt x="16" y="33"/>
                    </a:lnTo>
                    <a:lnTo>
                      <a:pt x="21" y="32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33" y="26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1" y="38"/>
                    </a:lnTo>
                    <a:lnTo>
                      <a:pt x="16" y="40"/>
                    </a:lnTo>
                    <a:lnTo>
                      <a:pt x="12" y="38"/>
                    </a:lnTo>
                    <a:lnTo>
                      <a:pt x="8" y="37"/>
                    </a:lnTo>
                    <a:lnTo>
                      <a:pt x="4" y="34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44"/>
              <p:cNvSpPr>
                <a:spLocks/>
              </p:cNvSpPr>
              <p:nvPr userDrawn="1"/>
            </p:nvSpPr>
            <p:spPr bwMode="auto">
              <a:xfrm>
                <a:off x="6069013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45"/>
              <p:cNvSpPr>
                <a:spLocks noEditPoints="1"/>
              </p:cNvSpPr>
              <p:nvPr userDrawn="1"/>
            </p:nvSpPr>
            <p:spPr bwMode="auto">
              <a:xfrm>
                <a:off x="6118226" y="3746500"/>
                <a:ext cx="49213" cy="60325"/>
              </a:xfrm>
              <a:custGeom>
                <a:avLst/>
                <a:gdLst>
                  <a:gd name="T0" fmla="*/ 7 w 31"/>
                  <a:gd name="T1" fmla="*/ 6 h 38"/>
                  <a:gd name="T2" fmla="*/ 7 w 31"/>
                  <a:gd name="T3" fmla="*/ 21 h 38"/>
                  <a:gd name="T4" fmla="*/ 15 w 31"/>
                  <a:gd name="T5" fmla="*/ 21 h 38"/>
                  <a:gd name="T6" fmla="*/ 19 w 31"/>
                  <a:gd name="T7" fmla="*/ 21 h 38"/>
                  <a:gd name="T8" fmla="*/ 20 w 31"/>
                  <a:gd name="T9" fmla="*/ 20 h 38"/>
                  <a:gd name="T10" fmla="*/ 23 w 31"/>
                  <a:gd name="T11" fmla="*/ 20 h 38"/>
                  <a:gd name="T12" fmla="*/ 24 w 31"/>
                  <a:gd name="T13" fmla="*/ 17 h 38"/>
                  <a:gd name="T14" fmla="*/ 24 w 31"/>
                  <a:gd name="T15" fmla="*/ 13 h 38"/>
                  <a:gd name="T16" fmla="*/ 24 w 31"/>
                  <a:gd name="T17" fmla="*/ 9 h 38"/>
                  <a:gd name="T18" fmla="*/ 21 w 31"/>
                  <a:gd name="T19" fmla="*/ 8 h 38"/>
                  <a:gd name="T20" fmla="*/ 19 w 31"/>
                  <a:gd name="T21" fmla="*/ 7 h 38"/>
                  <a:gd name="T22" fmla="*/ 14 w 31"/>
                  <a:gd name="T23" fmla="*/ 6 h 38"/>
                  <a:gd name="T24" fmla="*/ 7 w 31"/>
                  <a:gd name="T25" fmla="*/ 6 h 38"/>
                  <a:gd name="T26" fmla="*/ 0 w 31"/>
                  <a:gd name="T27" fmla="*/ 0 h 38"/>
                  <a:gd name="T28" fmla="*/ 14 w 31"/>
                  <a:gd name="T29" fmla="*/ 0 h 38"/>
                  <a:gd name="T30" fmla="*/ 19 w 31"/>
                  <a:gd name="T31" fmla="*/ 0 h 38"/>
                  <a:gd name="T32" fmla="*/ 24 w 31"/>
                  <a:gd name="T33" fmla="*/ 2 h 38"/>
                  <a:gd name="T34" fmla="*/ 27 w 31"/>
                  <a:gd name="T35" fmla="*/ 3 h 38"/>
                  <a:gd name="T36" fmla="*/ 29 w 31"/>
                  <a:gd name="T37" fmla="*/ 6 h 38"/>
                  <a:gd name="T38" fmla="*/ 31 w 31"/>
                  <a:gd name="T39" fmla="*/ 9 h 38"/>
                  <a:gd name="T40" fmla="*/ 31 w 31"/>
                  <a:gd name="T41" fmla="*/ 13 h 38"/>
                  <a:gd name="T42" fmla="*/ 31 w 31"/>
                  <a:gd name="T43" fmla="*/ 19 h 38"/>
                  <a:gd name="T44" fmla="*/ 29 w 31"/>
                  <a:gd name="T45" fmla="*/ 21 h 38"/>
                  <a:gd name="T46" fmla="*/ 27 w 31"/>
                  <a:gd name="T47" fmla="*/ 24 h 38"/>
                  <a:gd name="T48" fmla="*/ 24 w 31"/>
                  <a:gd name="T49" fmla="*/ 26 h 38"/>
                  <a:gd name="T50" fmla="*/ 19 w 31"/>
                  <a:gd name="T51" fmla="*/ 26 h 38"/>
                  <a:gd name="T52" fmla="*/ 14 w 31"/>
                  <a:gd name="T53" fmla="*/ 28 h 38"/>
                  <a:gd name="T54" fmla="*/ 7 w 31"/>
                  <a:gd name="T55" fmla="*/ 28 h 38"/>
                  <a:gd name="T56" fmla="*/ 7 w 31"/>
                  <a:gd name="T57" fmla="*/ 38 h 38"/>
                  <a:gd name="T58" fmla="*/ 0 w 31"/>
                  <a:gd name="T59" fmla="*/ 38 h 38"/>
                  <a:gd name="T60" fmla="*/ 0 w 31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8">
                    <a:moveTo>
                      <a:pt x="7" y="6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4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4" y="26"/>
                    </a:lnTo>
                    <a:lnTo>
                      <a:pt x="19" y="26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46"/>
              <p:cNvSpPr>
                <a:spLocks/>
              </p:cNvSpPr>
              <p:nvPr userDrawn="1"/>
            </p:nvSpPr>
            <p:spPr bwMode="auto">
              <a:xfrm>
                <a:off x="6170613" y="3746500"/>
                <a:ext cx="61913" cy="60325"/>
              </a:xfrm>
              <a:custGeom>
                <a:avLst/>
                <a:gdLst>
                  <a:gd name="T0" fmla="*/ 0 w 39"/>
                  <a:gd name="T1" fmla="*/ 0 h 38"/>
                  <a:gd name="T2" fmla="*/ 8 w 39"/>
                  <a:gd name="T3" fmla="*/ 0 h 38"/>
                  <a:gd name="T4" fmla="*/ 20 w 39"/>
                  <a:gd name="T5" fmla="*/ 29 h 38"/>
                  <a:gd name="T6" fmla="*/ 32 w 39"/>
                  <a:gd name="T7" fmla="*/ 0 h 38"/>
                  <a:gd name="T8" fmla="*/ 39 w 39"/>
                  <a:gd name="T9" fmla="*/ 0 h 38"/>
                  <a:gd name="T10" fmla="*/ 24 w 39"/>
                  <a:gd name="T11" fmla="*/ 38 h 38"/>
                  <a:gd name="T12" fmla="*/ 16 w 39"/>
                  <a:gd name="T13" fmla="*/ 38 h 38"/>
                  <a:gd name="T14" fmla="*/ 0 w 3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8" y="0"/>
                    </a:lnTo>
                    <a:lnTo>
                      <a:pt x="20" y="29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24" y="38"/>
                    </a:lnTo>
                    <a:lnTo>
                      <a:pt x="1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47"/>
              <p:cNvSpPr>
                <a:spLocks/>
              </p:cNvSpPr>
              <p:nvPr userDrawn="1"/>
            </p:nvSpPr>
            <p:spPr bwMode="auto">
              <a:xfrm>
                <a:off x="624205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7 w 29"/>
                  <a:gd name="T3" fmla="*/ 0 h 38"/>
                  <a:gd name="T4" fmla="*/ 27 w 29"/>
                  <a:gd name="T5" fmla="*/ 6 h 38"/>
                  <a:gd name="T6" fmla="*/ 6 w 29"/>
                  <a:gd name="T7" fmla="*/ 6 h 38"/>
                  <a:gd name="T8" fmla="*/ 6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6 w 29"/>
                  <a:gd name="T15" fmla="*/ 23 h 38"/>
                  <a:gd name="T16" fmla="*/ 6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7" y="0"/>
                    </a:lnTo>
                    <a:lnTo>
                      <a:pt x="27" y="6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48"/>
              <p:cNvSpPr>
                <a:spLocks noEditPoints="1"/>
              </p:cNvSpPr>
              <p:nvPr userDrawn="1"/>
            </p:nvSpPr>
            <p:spPr bwMode="auto">
              <a:xfrm>
                <a:off x="6299201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9 w 33"/>
                  <a:gd name="T7" fmla="*/ 20 h 38"/>
                  <a:gd name="T8" fmla="*/ 21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5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20 w 33"/>
                  <a:gd name="T21" fmla="*/ 7 h 38"/>
                  <a:gd name="T22" fmla="*/ 16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5 w 33"/>
                  <a:gd name="T33" fmla="*/ 2 h 38"/>
                  <a:gd name="T34" fmla="*/ 28 w 33"/>
                  <a:gd name="T35" fmla="*/ 3 h 38"/>
                  <a:gd name="T36" fmla="*/ 31 w 33"/>
                  <a:gd name="T37" fmla="*/ 6 h 38"/>
                  <a:gd name="T38" fmla="*/ 32 w 33"/>
                  <a:gd name="T39" fmla="*/ 8 h 38"/>
                  <a:gd name="T40" fmla="*/ 32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5 w 33"/>
                  <a:gd name="T53" fmla="*/ 38 h 38"/>
                  <a:gd name="T54" fmla="*/ 16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16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49"/>
              <p:cNvSpPr>
                <a:spLocks/>
              </p:cNvSpPr>
              <p:nvPr userDrawn="1"/>
            </p:nvSpPr>
            <p:spPr bwMode="auto">
              <a:xfrm>
                <a:off x="6364288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50"/>
              <p:cNvSpPr>
                <a:spLocks/>
              </p:cNvSpPr>
              <p:nvPr userDrawn="1"/>
            </p:nvSpPr>
            <p:spPr bwMode="auto">
              <a:xfrm>
                <a:off x="641350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7 w 29"/>
                  <a:gd name="T11" fmla="*/ 16 h 38"/>
                  <a:gd name="T12" fmla="*/ 27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7" y="16"/>
                    </a:lnTo>
                    <a:lnTo>
                      <a:pt x="27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51"/>
              <p:cNvSpPr>
                <a:spLocks/>
              </p:cNvSpPr>
              <p:nvPr userDrawn="1"/>
            </p:nvSpPr>
            <p:spPr bwMode="auto">
              <a:xfrm>
                <a:off x="64722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30 w 37"/>
                  <a:gd name="T5" fmla="*/ 29 h 38"/>
                  <a:gd name="T6" fmla="*/ 30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30" y="29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Rectangle 52"/>
              <p:cNvSpPr>
                <a:spLocks noChangeArrowheads="1"/>
              </p:cNvSpPr>
              <p:nvPr userDrawn="1"/>
            </p:nvSpPr>
            <p:spPr bwMode="auto">
              <a:xfrm>
                <a:off x="6546851" y="3746500"/>
                <a:ext cx="11113" cy="60325"/>
              </a:xfrm>
              <a:prstGeom prst="rect">
                <a:avLst/>
              </a:prstGeom>
              <a:solidFill>
                <a:schemeClr val="accent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53"/>
              <p:cNvSpPr>
                <a:spLocks/>
              </p:cNvSpPr>
              <p:nvPr userDrawn="1"/>
            </p:nvSpPr>
            <p:spPr bwMode="auto">
              <a:xfrm>
                <a:off x="65738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29 w 37"/>
                  <a:gd name="T5" fmla="*/ 29 h 38"/>
                  <a:gd name="T6" fmla="*/ 29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29" y="29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54"/>
              <p:cNvSpPr>
                <a:spLocks/>
              </p:cNvSpPr>
              <p:nvPr userDrawn="1"/>
            </p:nvSpPr>
            <p:spPr bwMode="auto">
              <a:xfrm>
                <a:off x="6645276" y="3744913"/>
                <a:ext cx="55563" cy="65088"/>
              </a:xfrm>
              <a:custGeom>
                <a:avLst/>
                <a:gdLst>
                  <a:gd name="T0" fmla="*/ 19 w 35"/>
                  <a:gd name="T1" fmla="*/ 0 h 41"/>
                  <a:gd name="T2" fmla="*/ 25 w 35"/>
                  <a:gd name="T3" fmla="*/ 0 h 41"/>
                  <a:gd name="T4" fmla="*/ 30 w 35"/>
                  <a:gd name="T5" fmla="*/ 3 h 41"/>
                  <a:gd name="T6" fmla="*/ 34 w 35"/>
                  <a:gd name="T7" fmla="*/ 5 h 41"/>
                  <a:gd name="T8" fmla="*/ 30 w 35"/>
                  <a:gd name="T9" fmla="*/ 10 h 41"/>
                  <a:gd name="T10" fmla="*/ 26 w 35"/>
                  <a:gd name="T11" fmla="*/ 7 h 41"/>
                  <a:gd name="T12" fmla="*/ 23 w 35"/>
                  <a:gd name="T13" fmla="*/ 7 h 41"/>
                  <a:gd name="T14" fmla="*/ 21 w 35"/>
                  <a:gd name="T15" fmla="*/ 7 h 41"/>
                  <a:gd name="T16" fmla="*/ 17 w 35"/>
                  <a:gd name="T17" fmla="*/ 7 h 41"/>
                  <a:gd name="T18" fmla="*/ 13 w 35"/>
                  <a:gd name="T19" fmla="*/ 8 h 41"/>
                  <a:gd name="T20" fmla="*/ 10 w 35"/>
                  <a:gd name="T21" fmla="*/ 10 h 41"/>
                  <a:gd name="T22" fmla="*/ 8 w 35"/>
                  <a:gd name="T23" fmla="*/ 13 h 41"/>
                  <a:gd name="T24" fmla="*/ 6 w 35"/>
                  <a:gd name="T25" fmla="*/ 17 h 41"/>
                  <a:gd name="T26" fmla="*/ 6 w 35"/>
                  <a:gd name="T27" fmla="*/ 20 h 41"/>
                  <a:gd name="T28" fmla="*/ 6 w 35"/>
                  <a:gd name="T29" fmla="*/ 24 h 41"/>
                  <a:gd name="T30" fmla="*/ 8 w 35"/>
                  <a:gd name="T31" fmla="*/ 27 h 41"/>
                  <a:gd name="T32" fmla="*/ 10 w 35"/>
                  <a:gd name="T33" fmla="*/ 30 h 41"/>
                  <a:gd name="T34" fmla="*/ 13 w 35"/>
                  <a:gd name="T35" fmla="*/ 33 h 41"/>
                  <a:gd name="T36" fmla="*/ 17 w 35"/>
                  <a:gd name="T37" fmla="*/ 34 h 41"/>
                  <a:gd name="T38" fmla="*/ 19 w 35"/>
                  <a:gd name="T39" fmla="*/ 34 h 41"/>
                  <a:gd name="T40" fmla="*/ 25 w 35"/>
                  <a:gd name="T41" fmla="*/ 34 h 41"/>
                  <a:gd name="T42" fmla="*/ 29 w 35"/>
                  <a:gd name="T43" fmla="*/ 31 h 41"/>
                  <a:gd name="T44" fmla="*/ 29 w 35"/>
                  <a:gd name="T45" fmla="*/ 21 h 41"/>
                  <a:gd name="T46" fmla="*/ 35 w 35"/>
                  <a:gd name="T47" fmla="*/ 21 h 41"/>
                  <a:gd name="T48" fmla="*/ 35 w 35"/>
                  <a:gd name="T49" fmla="*/ 34 h 41"/>
                  <a:gd name="T50" fmla="*/ 31 w 35"/>
                  <a:gd name="T51" fmla="*/ 38 h 41"/>
                  <a:gd name="T52" fmla="*/ 26 w 35"/>
                  <a:gd name="T53" fmla="*/ 39 h 41"/>
                  <a:gd name="T54" fmla="*/ 19 w 35"/>
                  <a:gd name="T55" fmla="*/ 41 h 41"/>
                  <a:gd name="T56" fmla="*/ 14 w 35"/>
                  <a:gd name="T57" fmla="*/ 39 h 41"/>
                  <a:gd name="T58" fmla="*/ 10 w 35"/>
                  <a:gd name="T59" fmla="*/ 38 h 41"/>
                  <a:gd name="T60" fmla="*/ 5 w 35"/>
                  <a:gd name="T61" fmla="*/ 34 h 41"/>
                  <a:gd name="T62" fmla="*/ 2 w 35"/>
                  <a:gd name="T63" fmla="*/ 30 h 41"/>
                  <a:gd name="T64" fmla="*/ 0 w 35"/>
                  <a:gd name="T65" fmla="*/ 26 h 41"/>
                  <a:gd name="T66" fmla="*/ 0 w 35"/>
                  <a:gd name="T67" fmla="*/ 20 h 41"/>
                  <a:gd name="T68" fmla="*/ 0 w 35"/>
                  <a:gd name="T69" fmla="*/ 14 h 41"/>
                  <a:gd name="T70" fmla="*/ 2 w 35"/>
                  <a:gd name="T71" fmla="*/ 10 h 41"/>
                  <a:gd name="T72" fmla="*/ 5 w 35"/>
                  <a:gd name="T73" fmla="*/ 5 h 41"/>
                  <a:gd name="T74" fmla="*/ 10 w 35"/>
                  <a:gd name="T75" fmla="*/ 3 h 41"/>
                  <a:gd name="T76" fmla="*/ 14 w 35"/>
                  <a:gd name="T77" fmla="*/ 0 h 41"/>
                  <a:gd name="T78" fmla="*/ 19 w 35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41">
                    <a:moveTo>
                      <a:pt x="19" y="0"/>
                    </a:moveTo>
                    <a:lnTo>
                      <a:pt x="25" y="0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5" y="34"/>
                    </a:lnTo>
                    <a:lnTo>
                      <a:pt x="29" y="31"/>
                    </a:lnTo>
                    <a:lnTo>
                      <a:pt x="29" y="21"/>
                    </a:lnTo>
                    <a:lnTo>
                      <a:pt x="35" y="21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6" y="39"/>
                    </a:lnTo>
                    <a:lnTo>
                      <a:pt x="19" y="41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5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65" name="Rechte verbindingslijn 264"/>
          <p:cNvCxnSpPr/>
          <p:nvPr userDrawn="1"/>
        </p:nvCxnSpPr>
        <p:spPr>
          <a:xfrm>
            <a:off x="5585494" y="3383709"/>
            <a:ext cx="58011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tructiekaart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268760"/>
            <a:ext cx="12229106" cy="462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4581128"/>
            <a:ext cx="12238106" cy="131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0"/>
          </p:nvPr>
        </p:nvSpPr>
        <p:spPr>
          <a:xfrm>
            <a:off x="1663248" y="2348880"/>
            <a:ext cx="4111891" cy="2951284"/>
          </a:xfrm>
          <a:solidFill>
            <a:schemeClr val="accent1"/>
          </a:solidFill>
          <a:effectLst>
            <a:reflection blurRad="6350" stA="52000" endA="300" endPos="16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6099174" y="2348880"/>
            <a:ext cx="4111891" cy="2951284"/>
          </a:xfrm>
          <a:solidFill>
            <a:schemeClr val="accent1"/>
          </a:solidFill>
          <a:effectLst>
            <a:reflection blurRad="6350" stA="52000" endA="300" endPos="16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Gelijkbenige driehoek 21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Gelijkbenige driehoek 22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hthoek 23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hthoek 24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tructiekaart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268760"/>
            <a:ext cx="12229106" cy="462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4581128"/>
            <a:ext cx="12238106" cy="131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844367" y="2419618"/>
            <a:ext cx="3339214" cy="2727530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8094222" y="2420888"/>
            <a:ext cx="3339214" cy="2727530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ijdelijke aanduiding voor afbeelding 4"/>
          <p:cNvSpPr>
            <a:spLocks noGrp="1"/>
          </p:cNvSpPr>
          <p:nvPr>
            <p:ph type="pic" sz="quarter" idx="22"/>
          </p:nvPr>
        </p:nvSpPr>
        <p:spPr>
          <a:xfrm>
            <a:off x="4469705" y="2423996"/>
            <a:ext cx="3339214" cy="2727530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Gelijkbenige driehoek 18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Gelijkbenige driehoek 22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hthoek 23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hthoek 25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ekaart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268760"/>
            <a:ext cx="12229106" cy="462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4581128"/>
            <a:ext cx="12238106" cy="131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719452" y="2914784"/>
            <a:ext cx="2468843" cy="2232248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26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3466424" y="2914784"/>
            <a:ext cx="2468362" cy="2232248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27" name="Tijdelijke aanduiding voor afbeelding 4"/>
          <p:cNvSpPr>
            <a:spLocks noGrp="1"/>
          </p:cNvSpPr>
          <p:nvPr>
            <p:ph type="pic" sz="quarter" idx="20"/>
          </p:nvPr>
        </p:nvSpPr>
        <p:spPr>
          <a:xfrm>
            <a:off x="6212915" y="2904624"/>
            <a:ext cx="2468362" cy="2242656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8959406" y="2914784"/>
            <a:ext cx="2468361" cy="2232248"/>
          </a:xfrm>
          <a:solidFill>
            <a:schemeClr val="accent1"/>
          </a:solidFill>
          <a:effectLst>
            <a:reflection blurRad="6350" stA="52000" endA="300" endPos="15000" dir="5400000" sy="-100000" algn="bl" rotWithShape="0"/>
          </a:effectLst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9" name="Gelijkbenige driehoek 18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Gelijkbenige driehoek 19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hthoek 22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hthoek 29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0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tructiekaart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268760"/>
            <a:ext cx="12229106" cy="462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4581128"/>
            <a:ext cx="12238106" cy="131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3578895" y="1772816"/>
            <a:ext cx="2232248" cy="1602182"/>
          </a:xfrm>
          <a:solidFill>
            <a:schemeClr val="accent1"/>
          </a:solidFill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6135179" y="1772816"/>
            <a:ext cx="2232248" cy="1602182"/>
          </a:xfrm>
          <a:solidFill>
            <a:schemeClr val="accent1"/>
          </a:solidFill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0"/>
          </p:nvPr>
        </p:nvSpPr>
        <p:spPr>
          <a:xfrm>
            <a:off x="2282751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4839035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ijdelijke aanduiding voor afbeelding 4"/>
          <p:cNvSpPr>
            <a:spLocks noGrp="1"/>
          </p:cNvSpPr>
          <p:nvPr>
            <p:ph type="pic" sz="quarter" idx="22"/>
          </p:nvPr>
        </p:nvSpPr>
        <p:spPr>
          <a:xfrm>
            <a:off x="7395319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Gelijkbenige driehoek 24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Gelijkbenige driehoek 25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hthoek 27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hthoek 29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kaart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1268760"/>
            <a:ext cx="12229106" cy="4623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4581128"/>
            <a:ext cx="12238106" cy="131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jdelijke aanduiding voor afbeelding 4"/>
          <p:cNvSpPr>
            <a:spLocks noGrp="1"/>
          </p:cNvSpPr>
          <p:nvPr>
            <p:ph type="pic" sz="quarter" idx="17"/>
          </p:nvPr>
        </p:nvSpPr>
        <p:spPr>
          <a:xfrm>
            <a:off x="2282751" y="1772816"/>
            <a:ext cx="2232248" cy="1602182"/>
          </a:xfrm>
          <a:solidFill>
            <a:schemeClr val="accent1"/>
          </a:solidFill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8"/>
          </p:nvPr>
        </p:nvSpPr>
        <p:spPr>
          <a:xfrm>
            <a:off x="4839035" y="1772816"/>
            <a:ext cx="2232248" cy="1602182"/>
          </a:xfrm>
          <a:solidFill>
            <a:schemeClr val="accent1"/>
          </a:solidFill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19"/>
          </p:nvPr>
        </p:nvSpPr>
        <p:spPr>
          <a:xfrm>
            <a:off x="7395319" y="1772816"/>
            <a:ext cx="2232248" cy="1602182"/>
          </a:xfrm>
          <a:solidFill>
            <a:schemeClr val="accent1"/>
          </a:solidFill>
          <a:effectLst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0"/>
          </p:nvPr>
        </p:nvSpPr>
        <p:spPr>
          <a:xfrm>
            <a:off x="2282751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1"/>
          </p:nvPr>
        </p:nvSpPr>
        <p:spPr>
          <a:xfrm>
            <a:off x="4839035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ijdelijke aanduiding voor afbeelding 4"/>
          <p:cNvSpPr>
            <a:spLocks noGrp="1"/>
          </p:cNvSpPr>
          <p:nvPr>
            <p:ph type="pic" sz="quarter" idx="22"/>
          </p:nvPr>
        </p:nvSpPr>
        <p:spPr>
          <a:xfrm>
            <a:off x="7395319" y="3697982"/>
            <a:ext cx="2232248" cy="1602182"/>
          </a:xfrm>
          <a:solidFill>
            <a:schemeClr val="accent1"/>
          </a:solidFill>
          <a:effectLst>
            <a:reflection blurRad="6350" stA="52000" endA="300" endPos="29000" dir="5400000" sy="-100000" algn="bl" rotWithShape="0"/>
          </a:effectLst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Gelijkbenige driehoek 24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Gelijkbenige driehoek 25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hthoek 27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hthoek 29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titel 1"/>
          <p:cNvSpPr>
            <a:spLocks noGrp="1"/>
          </p:cNvSpPr>
          <p:nvPr>
            <p:ph type="title"/>
          </p:nvPr>
        </p:nvSpPr>
        <p:spPr>
          <a:xfrm>
            <a:off x="453714" y="294290"/>
            <a:ext cx="9821925" cy="490066"/>
          </a:xfrm>
          <a:prstGeom prst="rect">
            <a:avLst/>
          </a:prstGeom>
          <a:noFill/>
        </p:spPr>
        <p:txBody>
          <a:bodyPr vert="horz" lIns="108000" tIns="0" rIns="108000" bIns="10800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Gelijkbenige driehoek 2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Gelijkbenige driehoek 3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hthoek 4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hthoek 5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9" name="Gelijkbenige driehoek 18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Gelijkbenige driehoek 19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hthoek 20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hthoek 21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039" y="294290"/>
            <a:ext cx="9826600" cy="490066"/>
          </a:xfrm>
        </p:spPr>
        <p:txBody>
          <a:bodyPr/>
          <a:lstStyle/>
          <a:p>
            <a:r>
              <a:rPr lang="nl-NL" dirty="0"/>
              <a:t>Klik om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26239" y="1267922"/>
            <a:ext cx="4160768" cy="4634114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Rechthoekige driehoek 7"/>
          <p:cNvSpPr/>
          <p:nvPr userDrawn="1"/>
        </p:nvSpPr>
        <p:spPr>
          <a:xfrm rot="5400000">
            <a:off x="6093029" y="3439338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4747491" y="1459345"/>
            <a:ext cx="7469331" cy="4442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rgbClr val="ECEC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731023" y="1448201"/>
            <a:ext cx="7467327" cy="4457297"/>
          </a:xfrm>
          <a:noFill/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 dirty="0"/>
              <a:t>Klik om en afbeelding in te voegen</a:t>
            </a:r>
            <a:endParaRPr lang="en-US" dirty="0"/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" y="836712"/>
            <a:ext cx="6486050" cy="5930321"/>
            <a:chOff x="-1" y="836712"/>
            <a:chExt cx="6486050" cy="5930321"/>
          </a:xfrm>
        </p:grpSpPr>
        <p:sp>
          <p:nvSpPr>
            <p:cNvPr id="11" name="Rechthoek 10"/>
            <p:cNvSpPr/>
            <p:nvPr userDrawn="1"/>
          </p:nvSpPr>
          <p:spPr>
            <a:xfrm>
              <a:off x="-1" y="836712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3117559" y="-1810648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3227201" y="3224107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Gelijkbenige driehoek 21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Gelijkbenige driehoek 22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hthoek 23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hthoek 24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039" y="294290"/>
            <a:ext cx="9826600" cy="490066"/>
          </a:xfrm>
        </p:spPr>
        <p:txBody>
          <a:bodyPr/>
          <a:lstStyle/>
          <a:p>
            <a:r>
              <a:rPr lang="nl-NL" dirty="0"/>
              <a:t>Klik om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26239" y="1267922"/>
            <a:ext cx="5834722" cy="4634114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Rechthoekige driehoek 7"/>
          <p:cNvSpPr/>
          <p:nvPr userDrawn="1"/>
        </p:nvSpPr>
        <p:spPr>
          <a:xfrm rot="5400000">
            <a:off x="7828877" y="3439338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6466871" y="1459345"/>
            <a:ext cx="5749951" cy="4442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rgbClr val="ECEC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6459215" y="1448200"/>
            <a:ext cx="5739135" cy="4457299"/>
          </a:xfrm>
          <a:noFill/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l-NL" dirty="0"/>
              <a:t>Klik om en afbeelding in te voegen</a:t>
            </a:r>
            <a:endParaRPr lang="en-US" dirty="0"/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" y="836712"/>
            <a:ext cx="12075839" cy="5930321"/>
            <a:chOff x="-1" y="836712"/>
            <a:chExt cx="12075839" cy="5930321"/>
          </a:xfrm>
        </p:grpSpPr>
        <p:sp>
          <p:nvSpPr>
            <p:cNvPr id="9" name="Rechthoek 8"/>
            <p:cNvSpPr/>
            <p:nvPr userDrawn="1"/>
          </p:nvSpPr>
          <p:spPr>
            <a:xfrm>
              <a:off x="-1" y="836712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hthoek 13"/>
            <p:cNvSpPr/>
            <p:nvPr userDrawn="1"/>
          </p:nvSpPr>
          <p:spPr>
            <a:xfrm rot="5400000">
              <a:off x="5967274" y="-4660364"/>
              <a:ext cx="587375" cy="11629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hoek 14"/>
            <p:cNvSpPr/>
            <p:nvPr userDrawn="1"/>
          </p:nvSpPr>
          <p:spPr>
            <a:xfrm rot="5400000">
              <a:off x="3227201" y="3224107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Gelijkbenige driehoek 21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Gelijkbenige driehoek 23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hthoek 24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hthoek 25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3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038" y="294290"/>
            <a:ext cx="9792907" cy="490066"/>
          </a:xfrm>
        </p:spPr>
        <p:txBody>
          <a:bodyPr/>
          <a:lstStyle/>
          <a:p>
            <a:r>
              <a:rPr lang="nl-NL" dirty="0"/>
              <a:t>Klik om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26239" y="1267922"/>
            <a:ext cx="7617152" cy="4627658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Rechthoekige driehoek 7"/>
          <p:cNvSpPr/>
          <p:nvPr userDrawn="1"/>
        </p:nvSpPr>
        <p:spPr>
          <a:xfrm rot="5400000">
            <a:off x="9629077" y="3439338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267071" y="1459345"/>
            <a:ext cx="3949751" cy="4442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rgbClr val="ECEC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8259415" y="1448200"/>
            <a:ext cx="3938935" cy="4457299"/>
          </a:xfrm>
          <a:noFill/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baseline="0" dirty="0"/>
            </a:lvl1pPr>
          </a:lstStyle>
          <a:p>
            <a:pPr lvl="0" algn="ctr"/>
            <a:r>
              <a:rPr lang="nl-NL" dirty="0"/>
              <a:t>Klik om en afbeelding in te voegen</a:t>
            </a:r>
            <a:endParaRPr lang="en-US" dirty="0"/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" y="836712"/>
            <a:ext cx="12075839" cy="5930321"/>
            <a:chOff x="-1" y="836712"/>
            <a:chExt cx="12075839" cy="5930321"/>
          </a:xfrm>
        </p:grpSpPr>
        <p:sp>
          <p:nvSpPr>
            <p:cNvPr id="11" name="Rechthoek 10"/>
            <p:cNvSpPr/>
            <p:nvPr userDrawn="1"/>
          </p:nvSpPr>
          <p:spPr>
            <a:xfrm>
              <a:off x="-1" y="836712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5967274" y="-4660364"/>
              <a:ext cx="587375" cy="11629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hoek 14"/>
            <p:cNvSpPr/>
            <p:nvPr userDrawn="1"/>
          </p:nvSpPr>
          <p:spPr>
            <a:xfrm rot="5400000">
              <a:off x="3227201" y="3224107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Gelijkbenige driehoek 21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Gelijkbenige driehoek 23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hthoek 24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hthoek 25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90%/1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038" y="294290"/>
            <a:ext cx="9792907" cy="490066"/>
          </a:xfrm>
        </p:spPr>
        <p:txBody>
          <a:bodyPr/>
          <a:lstStyle/>
          <a:p>
            <a:r>
              <a:rPr lang="nl-NL" dirty="0"/>
              <a:t>Klik om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26239" y="1267922"/>
            <a:ext cx="9201328" cy="4627658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Rechthoekige driehoek 7"/>
          <p:cNvSpPr/>
          <p:nvPr userDrawn="1"/>
        </p:nvSpPr>
        <p:spPr>
          <a:xfrm rot="5400000">
            <a:off x="11213253" y="3439338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9851247" y="1459345"/>
            <a:ext cx="2365575" cy="4442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rgbClr val="ECEC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9851247" y="1448200"/>
            <a:ext cx="2347103" cy="4457299"/>
          </a:xfrm>
          <a:noFill/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baseline="0" dirty="0"/>
            </a:lvl1pPr>
          </a:lstStyle>
          <a:p>
            <a:pPr lvl="0" algn="ctr"/>
            <a:r>
              <a:rPr lang="nl-NL" dirty="0"/>
              <a:t>Klik om en afbeelding in te voegen</a:t>
            </a:r>
            <a:endParaRPr lang="en-US" dirty="0"/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" y="836712"/>
            <a:ext cx="12075839" cy="5930321"/>
            <a:chOff x="-1" y="836712"/>
            <a:chExt cx="12075839" cy="5930321"/>
          </a:xfrm>
        </p:grpSpPr>
        <p:sp>
          <p:nvSpPr>
            <p:cNvPr id="11" name="Rechthoek 10"/>
            <p:cNvSpPr/>
            <p:nvPr userDrawn="1"/>
          </p:nvSpPr>
          <p:spPr>
            <a:xfrm>
              <a:off x="-1" y="836712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5967274" y="-4660364"/>
              <a:ext cx="587375" cy="11629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hoek 14"/>
            <p:cNvSpPr/>
            <p:nvPr userDrawn="1"/>
          </p:nvSpPr>
          <p:spPr>
            <a:xfrm rot="5400000">
              <a:off x="3227201" y="3224107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Gelijkbenige driehoek 21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Gelijkbenige driehoek 23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hthoek 24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hthoek 25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4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039" y="294290"/>
            <a:ext cx="9800312" cy="490066"/>
          </a:xfrm>
        </p:spPr>
        <p:txBody>
          <a:bodyPr/>
          <a:lstStyle/>
          <a:p>
            <a:r>
              <a:rPr lang="nl-NL" dirty="0"/>
              <a:t>Klik om te bewerken</a:t>
            </a:r>
            <a:endParaRPr lang="en-US" dirty="0"/>
          </a:p>
        </p:txBody>
      </p:sp>
      <p:sp>
        <p:nvSpPr>
          <p:cNvPr id="10" name="Rechthoekige driehoek 7"/>
          <p:cNvSpPr/>
          <p:nvPr userDrawn="1"/>
        </p:nvSpPr>
        <p:spPr>
          <a:xfrm rot="5400000">
            <a:off x="1804588" y="3439338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16" name="Rechthoekige driehoek 7"/>
          <p:cNvSpPr/>
          <p:nvPr userDrawn="1"/>
        </p:nvSpPr>
        <p:spPr>
          <a:xfrm rot="16200000" flipH="1">
            <a:off x="7514557" y="3436290"/>
            <a:ext cx="1372788" cy="4096800"/>
          </a:xfrm>
          <a:custGeom>
            <a:avLst/>
            <a:gdLst>
              <a:gd name="connsiteX0" fmla="*/ 0 w 1349712"/>
              <a:gd name="connsiteY0" fmla="*/ 3086751 h 3086751"/>
              <a:gd name="connsiteX1" fmla="*/ 0 w 1349712"/>
              <a:gd name="connsiteY1" fmla="*/ 0 h 3086751"/>
              <a:gd name="connsiteX2" fmla="*/ 1349712 w 1349712"/>
              <a:gd name="connsiteY2" fmla="*/ 3086751 h 3086751"/>
              <a:gd name="connsiteX3" fmla="*/ 0 w 1349712"/>
              <a:gd name="connsiteY3" fmla="*/ 3086751 h 3086751"/>
              <a:gd name="connsiteX0" fmla="*/ 0 w 1349712"/>
              <a:gd name="connsiteY0" fmla="*/ 2369417 h 2369417"/>
              <a:gd name="connsiteX1" fmla="*/ 740982 w 1349712"/>
              <a:gd name="connsiteY1" fmla="*/ 0 h 2369417"/>
              <a:gd name="connsiteX2" fmla="*/ 1349712 w 1349712"/>
              <a:gd name="connsiteY2" fmla="*/ 2369417 h 2369417"/>
              <a:gd name="connsiteX3" fmla="*/ 0 w 1349712"/>
              <a:gd name="connsiteY3" fmla="*/ 2369417 h 2369417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49712"/>
              <a:gd name="connsiteY0" fmla="*/ 2393063 h 2393063"/>
              <a:gd name="connsiteX1" fmla="*/ 882874 w 1349712"/>
              <a:gd name="connsiteY1" fmla="*/ 0 h 2393063"/>
              <a:gd name="connsiteX2" fmla="*/ 1349712 w 1349712"/>
              <a:gd name="connsiteY2" fmla="*/ 2393063 h 2393063"/>
              <a:gd name="connsiteX3" fmla="*/ 0 w 1349712"/>
              <a:gd name="connsiteY3" fmla="*/ 239306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89126"/>
              <a:gd name="connsiteY0" fmla="*/ 2069873 h 2393063"/>
              <a:gd name="connsiteX1" fmla="*/ 922288 w 1389126"/>
              <a:gd name="connsiteY1" fmla="*/ 0 h 2393063"/>
              <a:gd name="connsiteX2" fmla="*/ 1389126 w 1389126"/>
              <a:gd name="connsiteY2" fmla="*/ 2393063 h 2393063"/>
              <a:gd name="connsiteX3" fmla="*/ 0 w 1389126"/>
              <a:gd name="connsiteY3" fmla="*/ 2069873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397010"/>
              <a:gd name="connsiteY0" fmla="*/ 2164469 h 2393063"/>
              <a:gd name="connsiteX1" fmla="*/ 930172 w 1397010"/>
              <a:gd name="connsiteY1" fmla="*/ 0 h 2393063"/>
              <a:gd name="connsiteX2" fmla="*/ 1397010 w 1397010"/>
              <a:gd name="connsiteY2" fmla="*/ 2393063 h 2393063"/>
              <a:gd name="connsiteX3" fmla="*/ 0 w 1397010"/>
              <a:gd name="connsiteY3" fmla="*/ 2164469 h 2393063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176679"/>
              <a:gd name="connsiteY0" fmla="*/ 2164469 h 2290587"/>
              <a:gd name="connsiteX1" fmla="*/ 930172 w 1176679"/>
              <a:gd name="connsiteY1" fmla="*/ 0 h 2290587"/>
              <a:gd name="connsiteX2" fmla="*/ 1176679 w 1176679"/>
              <a:gd name="connsiteY2" fmla="*/ 2290587 h 2290587"/>
              <a:gd name="connsiteX3" fmla="*/ 0 w 1176679"/>
              <a:gd name="connsiteY3" fmla="*/ 2164469 h 2290587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218647"/>
              <a:gd name="connsiteY0" fmla="*/ 2164469 h 2345766"/>
              <a:gd name="connsiteX1" fmla="*/ 930172 w 1218647"/>
              <a:gd name="connsiteY1" fmla="*/ 0 h 2345766"/>
              <a:gd name="connsiteX2" fmla="*/ 1218647 w 1218647"/>
              <a:gd name="connsiteY2" fmla="*/ 2345766 h 2345766"/>
              <a:gd name="connsiteX3" fmla="*/ 0 w 1218647"/>
              <a:gd name="connsiteY3" fmla="*/ 2164469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156586 h 2345766"/>
              <a:gd name="connsiteX1" fmla="*/ 1538705 w 1827180"/>
              <a:gd name="connsiteY1" fmla="*/ 0 h 2345766"/>
              <a:gd name="connsiteX2" fmla="*/ 1827180 w 1827180"/>
              <a:gd name="connsiteY2" fmla="*/ 2345766 h 2345766"/>
              <a:gd name="connsiteX3" fmla="*/ 0 w 1827180"/>
              <a:gd name="connsiteY3" fmla="*/ 2156586 h 2345766"/>
              <a:gd name="connsiteX0" fmla="*/ 0 w 1827180"/>
              <a:gd name="connsiteY0" fmla="*/ 2203883 h 2393063"/>
              <a:gd name="connsiteX1" fmla="*/ 1507229 w 1827180"/>
              <a:gd name="connsiteY1" fmla="*/ 0 h 2393063"/>
              <a:gd name="connsiteX2" fmla="*/ 1827180 w 1827180"/>
              <a:gd name="connsiteY2" fmla="*/ 2393063 h 2393063"/>
              <a:gd name="connsiteX3" fmla="*/ 0 w 1827180"/>
              <a:gd name="connsiteY3" fmla="*/ 2203883 h 2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180" h="2393063">
                <a:moveTo>
                  <a:pt x="0" y="2203883"/>
                </a:moveTo>
                <a:lnTo>
                  <a:pt x="1507229" y="0"/>
                </a:lnTo>
                <a:cubicBezTo>
                  <a:pt x="1568254" y="813459"/>
                  <a:pt x="1708159" y="2115646"/>
                  <a:pt x="1827180" y="2393063"/>
                </a:cubicBezTo>
                <a:cubicBezTo>
                  <a:pt x="1218120" y="2330003"/>
                  <a:pt x="1060213" y="2235412"/>
                  <a:pt x="0" y="2203883"/>
                </a:cubicBezTo>
                <a:close/>
              </a:path>
            </a:pathLst>
          </a:custGeom>
          <a:solidFill>
            <a:srgbClr val="7E7468"/>
          </a:solidFill>
          <a:ln w="12700" cap="flat" cmpd="sng" algn="ctr">
            <a:noFill/>
            <a:prstDash val="solid"/>
          </a:ln>
          <a:effectLst>
            <a:softEdge rad="1905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446085" y="1459345"/>
            <a:ext cx="9802815" cy="4453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6000">
                <a:srgbClr val="ECECE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31801" y="1448200"/>
            <a:ext cx="9810749" cy="4464920"/>
          </a:xfrm>
          <a:gradFill>
            <a:gsLst>
              <a:gs pos="11000">
                <a:schemeClr val="bg1"/>
              </a:gs>
              <a:gs pos="91000">
                <a:srgbClr val="ECECEC"/>
              </a:gs>
            </a:gsLst>
            <a:path path="circle">
              <a:fillToRect l="50000" t="50000" r="50000" b="50000"/>
            </a:path>
          </a:gradFill>
        </p:spPr>
        <p:txBody>
          <a:bodyPr vert="horz" lIns="144000" tIns="144000" rIns="144000" bIns="144000" rtlCol="0" anchor="ctr">
            <a:normAutofit/>
          </a:bodyPr>
          <a:lstStyle>
            <a:lvl1pPr>
              <a:defRPr lang="en-US" baseline="0" dirty="0"/>
            </a:lvl1pPr>
          </a:lstStyle>
          <a:p>
            <a:pPr lvl="0" algn="ctr"/>
            <a:r>
              <a:rPr lang="nl-NL" dirty="0"/>
              <a:t>Klik om en afbeelding in te voegen</a:t>
            </a:r>
            <a:endParaRPr lang="en-US" dirty="0"/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" y="836712"/>
            <a:ext cx="12075839" cy="5930321"/>
            <a:chOff x="-1" y="836712"/>
            <a:chExt cx="12075839" cy="5930321"/>
          </a:xfrm>
        </p:grpSpPr>
        <p:sp>
          <p:nvSpPr>
            <p:cNvPr id="9" name="Rechthoek 8"/>
            <p:cNvSpPr/>
            <p:nvPr userDrawn="1"/>
          </p:nvSpPr>
          <p:spPr>
            <a:xfrm>
              <a:off x="-1" y="836712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hthoek 13"/>
            <p:cNvSpPr/>
            <p:nvPr userDrawn="1"/>
          </p:nvSpPr>
          <p:spPr>
            <a:xfrm rot="5400000">
              <a:off x="5967274" y="-4660364"/>
              <a:ext cx="587375" cy="11629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hoek 14"/>
            <p:cNvSpPr/>
            <p:nvPr userDrawn="1"/>
          </p:nvSpPr>
          <p:spPr>
            <a:xfrm rot="5400000">
              <a:off x="3227201" y="3224107"/>
              <a:ext cx="587375" cy="59303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Gelijkbenige driehoek 22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Gelijkbenige driehoek 24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hthoek 25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hthoek 26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7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3208611" y="1556792"/>
            <a:ext cx="5781128" cy="4248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jdelijke aanduiding voor media 10"/>
          <p:cNvSpPr>
            <a:spLocks noGrp="1"/>
          </p:cNvSpPr>
          <p:nvPr>
            <p:ph type="media" sz="quarter" idx="14" hasCustomPrompt="1"/>
          </p:nvPr>
        </p:nvSpPr>
        <p:spPr>
          <a:xfrm>
            <a:off x="3304649" y="1979704"/>
            <a:ext cx="5494546" cy="3249082"/>
          </a:xfrm>
        </p:spPr>
        <p:txBody>
          <a:bodyPr anchor="ctr"/>
          <a:lstStyle>
            <a:lvl1pPr algn="ctr"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hier om video in te voegen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49039" y="299339"/>
            <a:ext cx="9826600" cy="490066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3" name="Rechthoek 12" hidden="1"/>
          <p:cNvSpPr/>
          <p:nvPr userDrawn="1"/>
        </p:nvSpPr>
        <p:spPr>
          <a:xfrm>
            <a:off x="-1" y="116632"/>
            <a:ext cx="587375" cy="6650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hoek 13" hidden="1"/>
          <p:cNvSpPr/>
          <p:nvPr userDrawn="1"/>
        </p:nvSpPr>
        <p:spPr>
          <a:xfrm rot="5400000">
            <a:off x="5967274" y="-4660364"/>
            <a:ext cx="587375" cy="11629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hoek 14" hidden="1"/>
          <p:cNvSpPr/>
          <p:nvPr userDrawn="1"/>
        </p:nvSpPr>
        <p:spPr>
          <a:xfrm rot="5400000">
            <a:off x="3227201" y="3224107"/>
            <a:ext cx="587375" cy="5930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ep 25"/>
          <p:cNvGrpSpPr/>
          <p:nvPr userDrawn="1"/>
        </p:nvGrpSpPr>
        <p:grpSpPr>
          <a:xfrm>
            <a:off x="2981969" y="1452357"/>
            <a:ext cx="6234411" cy="4434854"/>
            <a:chOff x="2978795" y="1211573"/>
            <a:chExt cx="6234411" cy="4434854"/>
          </a:xfrm>
        </p:grpSpPr>
        <p:sp>
          <p:nvSpPr>
            <p:cNvPr id="33" name="Vrije vorm 32"/>
            <p:cNvSpPr/>
            <p:nvPr userDrawn="1"/>
          </p:nvSpPr>
          <p:spPr>
            <a:xfrm>
              <a:off x="2981325" y="1211573"/>
              <a:ext cx="6231881" cy="4434854"/>
            </a:xfrm>
            <a:custGeom>
              <a:avLst/>
              <a:gdLst>
                <a:gd name="connsiteX0" fmla="*/ 317778 w 6231881"/>
                <a:gd name="connsiteY0" fmla="*/ 164146 h 4434854"/>
                <a:gd name="connsiteX1" fmla="*/ 317778 w 6231881"/>
                <a:gd name="connsiteY1" fmla="*/ 4274827 h 4434854"/>
                <a:gd name="connsiteX2" fmla="*/ 5816686 w 6231881"/>
                <a:gd name="connsiteY2" fmla="*/ 4274827 h 4434854"/>
                <a:gd name="connsiteX3" fmla="*/ 5816686 w 6231881"/>
                <a:gd name="connsiteY3" fmla="*/ 164146 h 4434854"/>
                <a:gd name="connsiteX4" fmla="*/ 320832 w 6231881"/>
                <a:gd name="connsiteY4" fmla="*/ 0 h 4434854"/>
                <a:gd name="connsiteX5" fmla="*/ 5911049 w 6231881"/>
                <a:gd name="connsiteY5" fmla="*/ 0 h 4434854"/>
                <a:gd name="connsiteX6" fmla="*/ 6231881 w 6231881"/>
                <a:gd name="connsiteY6" fmla="*/ 305828 h 4434854"/>
                <a:gd name="connsiteX7" fmla="*/ 6231881 w 6231881"/>
                <a:gd name="connsiteY7" fmla="*/ 4129026 h 4434854"/>
                <a:gd name="connsiteX8" fmla="*/ 5911049 w 6231881"/>
                <a:gd name="connsiteY8" fmla="*/ 4434854 h 4434854"/>
                <a:gd name="connsiteX9" fmla="*/ 320832 w 6231881"/>
                <a:gd name="connsiteY9" fmla="*/ 4434854 h 4434854"/>
                <a:gd name="connsiteX10" fmla="*/ 0 w 6231881"/>
                <a:gd name="connsiteY10" fmla="*/ 4129026 h 4434854"/>
                <a:gd name="connsiteX11" fmla="*/ 0 w 6231881"/>
                <a:gd name="connsiteY11" fmla="*/ 305828 h 4434854"/>
                <a:gd name="connsiteX12" fmla="*/ 320832 w 6231881"/>
                <a:gd name="connsiteY12" fmla="*/ 0 h 443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1881" h="4434854">
                  <a:moveTo>
                    <a:pt x="317778" y="164146"/>
                  </a:moveTo>
                  <a:lnTo>
                    <a:pt x="317778" y="4274827"/>
                  </a:lnTo>
                  <a:lnTo>
                    <a:pt x="5816686" y="4274827"/>
                  </a:lnTo>
                  <a:lnTo>
                    <a:pt x="5816686" y="164146"/>
                  </a:lnTo>
                  <a:close/>
                  <a:moveTo>
                    <a:pt x="320832" y="0"/>
                  </a:moveTo>
                  <a:lnTo>
                    <a:pt x="5911049" y="0"/>
                  </a:lnTo>
                  <a:cubicBezTo>
                    <a:pt x="6088240" y="0"/>
                    <a:pt x="6231881" y="136924"/>
                    <a:pt x="6231881" y="305828"/>
                  </a:cubicBezTo>
                  <a:lnTo>
                    <a:pt x="6231881" y="4129026"/>
                  </a:lnTo>
                  <a:cubicBezTo>
                    <a:pt x="6231881" y="4297930"/>
                    <a:pt x="6088240" y="4434854"/>
                    <a:pt x="5911049" y="4434854"/>
                  </a:cubicBezTo>
                  <a:lnTo>
                    <a:pt x="320832" y="4434854"/>
                  </a:lnTo>
                  <a:cubicBezTo>
                    <a:pt x="143641" y="4434854"/>
                    <a:pt x="0" y="4297930"/>
                    <a:pt x="0" y="4129026"/>
                  </a:cubicBezTo>
                  <a:lnTo>
                    <a:pt x="0" y="305828"/>
                  </a:lnTo>
                  <a:cubicBezTo>
                    <a:pt x="0" y="136924"/>
                    <a:pt x="143641" y="0"/>
                    <a:pt x="3208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reflection blurRad="6350" stA="38000" endPos="8000" dir="5400000" sy="-100000" algn="bl" rotWithShape="0"/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etal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36" name="Ovaal 35"/>
            <p:cNvSpPr/>
            <p:nvPr userDrawn="1"/>
          </p:nvSpPr>
          <p:spPr>
            <a:xfrm>
              <a:off x="8896198" y="3357588"/>
              <a:ext cx="223092" cy="2050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sp>
          <p:nvSpPr>
            <p:cNvPr id="37" name="Afgeronde rechthoek 36"/>
            <p:cNvSpPr/>
            <p:nvPr userDrawn="1"/>
          </p:nvSpPr>
          <p:spPr>
            <a:xfrm flipH="1">
              <a:off x="8966349" y="3419435"/>
              <a:ext cx="82774" cy="8132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sp>
          <p:nvSpPr>
            <p:cNvPr id="38" name="Maan 37"/>
            <p:cNvSpPr/>
            <p:nvPr userDrawn="1"/>
          </p:nvSpPr>
          <p:spPr>
            <a:xfrm flipH="1">
              <a:off x="9000723" y="3340112"/>
              <a:ext cx="111017" cy="239976"/>
            </a:xfrm>
            <a:prstGeom prst="moon">
              <a:avLst>
                <a:gd name="adj" fmla="val 74139"/>
              </a:avLst>
            </a:prstGeom>
            <a:gradFill>
              <a:gsLst>
                <a:gs pos="52000">
                  <a:schemeClr val="bg1">
                    <a:lumMod val="75000"/>
                    <a:alpha val="40000"/>
                  </a:schemeClr>
                </a:gs>
                <a:gs pos="0">
                  <a:schemeClr val="bg1">
                    <a:lumMod val="65000"/>
                    <a:alpha val="16000"/>
                  </a:schemeClr>
                </a:gs>
                <a:gs pos="86000">
                  <a:schemeClr val="bg1">
                    <a:lumMod val="95000"/>
                    <a:alpha val="52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sp>
          <p:nvSpPr>
            <p:cNvPr id="39" name="Ovaal 38"/>
            <p:cNvSpPr/>
            <p:nvPr userDrawn="1"/>
          </p:nvSpPr>
          <p:spPr>
            <a:xfrm>
              <a:off x="3065142" y="3395627"/>
              <a:ext cx="129436" cy="128946"/>
            </a:xfrm>
            <a:prstGeom prst="ellipse">
              <a:avLst/>
            </a:prstGeom>
            <a:gradFill flip="none" rotWithShape="1">
              <a:gsLst>
                <a:gs pos="23000">
                  <a:schemeClr val="accent4"/>
                </a:gs>
                <a:gs pos="30000">
                  <a:schemeClr val="bg1"/>
                </a:gs>
                <a:gs pos="96667">
                  <a:schemeClr val="tx1">
                    <a:lumMod val="95000"/>
                    <a:lumOff val="5000"/>
                  </a:schemeClr>
                </a:gs>
                <a:gs pos="60000">
                  <a:schemeClr val="bg2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sp>
          <p:nvSpPr>
            <p:cNvPr id="40" name="Glans"/>
            <p:cNvSpPr/>
            <p:nvPr userDrawn="1"/>
          </p:nvSpPr>
          <p:spPr>
            <a:xfrm flipH="1">
              <a:off x="2978795" y="1214301"/>
              <a:ext cx="4385473" cy="2141072"/>
            </a:xfrm>
            <a:custGeom>
              <a:avLst/>
              <a:gdLst>
                <a:gd name="connsiteX0" fmla="*/ 0 w 3604251"/>
                <a:gd name="connsiteY0" fmla="*/ 132386 h 1778188"/>
                <a:gd name="connsiteX1" fmla="*/ 132386 w 3604251"/>
                <a:gd name="connsiteY1" fmla="*/ 0 h 1778188"/>
                <a:gd name="connsiteX2" fmla="*/ 3471865 w 3604251"/>
                <a:gd name="connsiteY2" fmla="*/ 0 h 1778188"/>
                <a:gd name="connsiteX3" fmla="*/ 3604251 w 3604251"/>
                <a:gd name="connsiteY3" fmla="*/ 132386 h 1778188"/>
                <a:gd name="connsiteX4" fmla="*/ 3604251 w 3604251"/>
                <a:gd name="connsiteY4" fmla="*/ 1645802 h 1778188"/>
                <a:gd name="connsiteX5" fmla="*/ 3471865 w 3604251"/>
                <a:gd name="connsiteY5" fmla="*/ 1778188 h 1778188"/>
                <a:gd name="connsiteX6" fmla="*/ 132386 w 3604251"/>
                <a:gd name="connsiteY6" fmla="*/ 1778188 h 1778188"/>
                <a:gd name="connsiteX7" fmla="*/ 0 w 3604251"/>
                <a:gd name="connsiteY7" fmla="*/ 1645802 h 1778188"/>
                <a:gd name="connsiteX8" fmla="*/ 0 w 3604251"/>
                <a:gd name="connsiteY8" fmla="*/ 132386 h 1778188"/>
                <a:gd name="connsiteX0" fmla="*/ 0 w 3604251"/>
                <a:gd name="connsiteY0" fmla="*/ 1645802 h 1778188"/>
                <a:gd name="connsiteX1" fmla="*/ 132386 w 3604251"/>
                <a:gd name="connsiteY1" fmla="*/ 0 h 1778188"/>
                <a:gd name="connsiteX2" fmla="*/ 3471865 w 3604251"/>
                <a:gd name="connsiteY2" fmla="*/ 0 h 1778188"/>
                <a:gd name="connsiteX3" fmla="*/ 3604251 w 3604251"/>
                <a:gd name="connsiteY3" fmla="*/ 132386 h 1778188"/>
                <a:gd name="connsiteX4" fmla="*/ 3604251 w 3604251"/>
                <a:gd name="connsiteY4" fmla="*/ 1645802 h 1778188"/>
                <a:gd name="connsiteX5" fmla="*/ 3471865 w 3604251"/>
                <a:gd name="connsiteY5" fmla="*/ 1778188 h 1778188"/>
                <a:gd name="connsiteX6" fmla="*/ 132386 w 3604251"/>
                <a:gd name="connsiteY6" fmla="*/ 1778188 h 1778188"/>
                <a:gd name="connsiteX7" fmla="*/ 0 w 3604251"/>
                <a:gd name="connsiteY7" fmla="*/ 1645802 h 1778188"/>
                <a:gd name="connsiteX0" fmla="*/ 0 w 3471865"/>
                <a:gd name="connsiteY0" fmla="*/ 1778188 h 1778188"/>
                <a:gd name="connsiteX1" fmla="*/ 0 w 3471865"/>
                <a:gd name="connsiteY1" fmla="*/ 0 h 1778188"/>
                <a:gd name="connsiteX2" fmla="*/ 3339479 w 3471865"/>
                <a:gd name="connsiteY2" fmla="*/ 0 h 1778188"/>
                <a:gd name="connsiteX3" fmla="*/ 3471865 w 3471865"/>
                <a:gd name="connsiteY3" fmla="*/ 132386 h 1778188"/>
                <a:gd name="connsiteX4" fmla="*/ 3471865 w 3471865"/>
                <a:gd name="connsiteY4" fmla="*/ 1645802 h 1778188"/>
                <a:gd name="connsiteX5" fmla="*/ 3339479 w 3471865"/>
                <a:gd name="connsiteY5" fmla="*/ 1778188 h 1778188"/>
                <a:gd name="connsiteX6" fmla="*/ 0 w 3471865"/>
                <a:gd name="connsiteY6" fmla="*/ 1778188 h 1778188"/>
                <a:gd name="connsiteX0" fmla="*/ 3339479 w 3471865"/>
                <a:gd name="connsiteY0" fmla="*/ 1778188 h 1778188"/>
                <a:gd name="connsiteX1" fmla="*/ 0 w 3471865"/>
                <a:gd name="connsiteY1" fmla="*/ 0 h 1778188"/>
                <a:gd name="connsiteX2" fmla="*/ 3339479 w 3471865"/>
                <a:gd name="connsiteY2" fmla="*/ 0 h 1778188"/>
                <a:gd name="connsiteX3" fmla="*/ 3471865 w 3471865"/>
                <a:gd name="connsiteY3" fmla="*/ 132386 h 1778188"/>
                <a:gd name="connsiteX4" fmla="*/ 3471865 w 3471865"/>
                <a:gd name="connsiteY4" fmla="*/ 1645802 h 1778188"/>
                <a:gd name="connsiteX5" fmla="*/ 3339479 w 3471865"/>
                <a:gd name="connsiteY5" fmla="*/ 1778188 h 177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865" h="1778188">
                  <a:moveTo>
                    <a:pt x="3339479" y="1778188"/>
                  </a:moveTo>
                  <a:lnTo>
                    <a:pt x="0" y="0"/>
                  </a:lnTo>
                  <a:lnTo>
                    <a:pt x="3339479" y="0"/>
                  </a:lnTo>
                  <a:cubicBezTo>
                    <a:pt x="3412594" y="0"/>
                    <a:pt x="3471865" y="59271"/>
                    <a:pt x="3471865" y="132386"/>
                  </a:cubicBezTo>
                  <a:lnTo>
                    <a:pt x="3471865" y="1645802"/>
                  </a:lnTo>
                  <a:cubicBezTo>
                    <a:pt x="3471865" y="1718917"/>
                    <a:pt x="3412594" y="1778188"/>
                    <a:pt x="3339479" y="1778188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>
                    <a:alpha val="15000"/>
                  </a:schemeClr>
                </a:gs>
                <a:gs pos="36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</p:grpSp>
      <p:sp>
        <p:nvSpPr>
          <p:cNvPr id="27" name="Gelijkbenige driehoek 26">
            <a:hlinkClick r:id="" action="ppaction://hlinkshowjump?jump=previousslide"/>
          </p:cNvPr>
          <p:cNvSpPr/>
          <p:nvPr userDrawn="1"/>
        </p:nvSpPr>
        <p:spPr>
          <a:xfrm rot="16200000" flipH="1">
            <a:off x="11256596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Gelijkbenige driehoek 28">
            <a:hlinkClick r:id="" action="ppaction://hlinkshowjump?jump=nextslide"/>
          </p:cNvPr>
          <p:cNvSpPr/>
          <p:nvPr userDrawn="1"/>
        </p:nvSpPr>
        <p:spPr>
          <a:xfrm rot="5400000" flipH="1">
            <a:off x="11606818" y="6095041"/>
            <a:ext cx="293776" cy="24168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hthoek 29">
            <a:hlinkClick r:id="" action="ppaction://hlinkshowjump?jump=previousslide"/>
          </p:cNvPr>
          <p:cNvSpPr/>
          <p:nvPr userDrawn="1"/>
        </p:nvSpPr>
        <p:spPr>
          <a:xfrm>
            <a:off x="11268994" y="6025276"/>
            <a:ext cx="297850" cy="323155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hthoek 31">
            <a:hlinkClick r:id="" action="ppaction://hlinkshowjump?jump=nextslide"/>
          </p:cNvPr>
          <p:cNvSpPr/>
          <p:nvPr userDrawn="1"/>
        </p:nvSpPr>
        <p:spPr>
          <a:xfrm>
            <a:off x="11604860" y="6066902"/>
            <a:ext cx="297850" cy="297961"/>
          </a:xfrm>
          <a:prstGeom prst="rect">
            <a:avLst/>
          </a:prstGeom>
          <a:solidFill>
            <a:srgbClr val="00377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ep 102"/>
          <p:cNvGrpSpPr/>
          <p:nvPr/>
        </p:nvGrpSpPr>
        <p:grpSpPr>
          <a:xfrm>
            <a:off x="2456" y="6476107"/>
            <a:ext cx="12198349" cy="391418"/>
            <a:chOff x="-1389" y="6466582"/>
            <a:chExt cx="12198349" cy="391418"/>
          </a:xfrm>
        </p:grpSpPr>
        <p:pic>
          <p:nvPicPr>
            <p:cNvPr id="92" name="Afbeelding 91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" t="13431" r="20" b="80783"/>
            <a:stretch/>
          </p:blipFill>
          <p:spPr>
            <a:xfrm>
              <a:off x="1785" y="6466582"/>
              <a:ext cx="12195175" cy="391417"/>
            </a:xfrm>
            <a:prstGeom prst="rect">
              <a:avLst/>
            </a:prstGeom>
          </p:spPr>
        </p:pic>
        <p:pic>
          <p:nvPicPr>
            <p:cNvPr id="97" name="Afbeelding 96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3" r="57968" b="80661"/>
            <a:stretch/>
          </p:blipFill>
          <p:spPr>
            <a:xfrm>
              <a:off x="-1389" y="6466582"/>
              <a:ext cx="5125839" cy="391418"/>
            </a:xfrm>
            <a:prstGeom prst="rect">
              <a:avLst/>
            </a:prstGeom>
          </p:spPr>
        </p:pic>
      </p:grpSp>
      <p:pic>
        <p:nvPicPr>
          <p:cNvPr id="1079" name="Picture 55" hidden="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" y="0"/>
            <a:ext cx="121814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hthoek 63" hidden="1"/>
          <p:cNvSpPr/>
          <p:nvPr/>
        </p:nvSpPr>
        <p:spPr>
          <a:xfrm>
            <a:off x="0" y="0"/>
            <a:ext cx="12198350" cy="89202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6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Kader 61" hidden="1"/>
          <p:cNvSpPr/>
          <p:nvPr/>
        </p:nvSpPr>
        <p:spPr>
          <a:xfrm>
            <a:off x="0" y="0"/>
            <a:ext cx="12198350" cy="6858000"/>
          </a:xfrm>
          <a:prstGeom prst="frame">
            <a:avLst>
              <a:gd name="adj1" fmla="val 930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hthoek 72" hidden="1"/>
          <p:cNvSpPr/>
          <p:nvPr/>
        </p:nvSpPr>
        <p:spPr>
          <a:xfrm>
            <a:off x="0" y="742082"/>
            <a:ext cx="12198350" cy="68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239" y="1267922"/>
            <a:ext cx="9849400" cy="4627658"/>
          </a:xfrm>
          <a:prstGeom prst="rect">
            <a:avLst/>
          </a:prstGeom>
          <a:noFill/>
        </p:spPr>
        <p:txBody>
          <a:bodyPr vert="horz" lIns="144000" tIns="144000" rIns="144000" bIns="14400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3714" y="294290"/>
            <a:ext cx="9821925" cy="490066"/>
          </a:xfrm>
          <a:prstGeom prst="rect">
            <a:avLst/>
          </a:prstGeom>
          <a:noFill/>
        </p:spPr>
        <p:txBody>
          <a:bodyPr vert="horz" lIns="108000" tIns="0" rIns="108000" bIns="10800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98" name="Rechthoek 97" hidden="1"/>
          <p:cNvSpPr/>
          <p:nvPr/>
        </p:nvSpPr>
        <p:spPr>
          <a:xfrm>
            <a:off x="0" y="800100"/>
            <a:ext cx="571500" cy="60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hthoek 107" hidden="1"/>
          <p:cNvSpPr/>
          <p:nvPr/>
        </p:nvSpPr>
        <p:spPr>
          <a:xfrm rot="5400000">
            <a:off x="3314700" y="-1880739"/>
            <a:ext cx="571500" cy="60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hthoek 108" hidden="1"/>
          <p:cNvSpPr/>
          <p:nvPr/>
        </p:nvSpPr>
        <p:spPr>
          <a:xfrm rot="5400000">
            <a:off x="3225751" y="-960488"/>
            <a:ext cx="571500" cy="60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hthoek 109" hidden="1"/>
          <p:cNvSpPr/>
          <p:nvPr/>
        </p:nvSpPr>
        <p:spPr>
          <a:xfrm rot="5400000">
            <a:off x="3314700" y="3146434"/>
            <a:ext cx="571500" cy="60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Rechte verbindingslijn 66"/>
          <p:cNvCxnSpPr/>
          <p:nvPr userDrawn="1"/>
        </p:nvCxnSpPr>
        <p:spPr>
          <a:xfrm>
            <a:off x="-2817" y="997563"/>
            <a:ext cx="103504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ep 67"/>
          <p:cNvGrpSpPr/>
          <p:nvPr userDrawn="1"/>
        </p:nvGrpSpPr>
        <p:grpSpPr>
          <a:xfrm>
            <a:off x="10453533" y="251175"/>
            <a:ext cx="1397538" cy="729553"/>
            <a:chOff x="5381626" y="3057525"/>
            <a:chExt cx="1441450" cy="752476"/>
          </a:xfrm>
        </p:grpSpPr>
        <p:sp>
          <p:nvSpPr>
            <p:cNvPr id="69" name="Freeform 6"/>
            <p:cNvSpPr>
              <a:spLocks noEditPoints="1"/>
            </p:cNvSpPr>
            <p:nvPr userDrawn="1"/>
          </p:nvSpPr>
          <p:spPr bwMode="auto">
            <a:xfrm>
              <a:off x="5381626" y="3255963"/>
              <a:ext cx="265113" cy="314325"/>
            </a:xfrm>
            <a:custGeom>
              <a:avLst/>
              <a:gdLst>
                <a:gd name="T0" fmla="*/ 96 w 167"/>
                <a:gd name="T1" fmla="*/ 10 h 198"/>
                <a:gd name="T2" fmla="*/ 79 w 167"/>
                <a:gd name="T3" fmla="*/ 12 h 198"/>
                <a:gd name="T4" fmla="*/ 64 w 167"/>
                <a:gd name="T5" fmla="*/ 19 h 198"/>
                <a:gd name="T6" fmla="*/ 49 w 167"/>
                <a:gd name="T7" fmla="*/ 30 h 198"/>
                <a:gd name="T8" fmla="*/ 43 w 167"/>
                <a:gd name="T9" fmla="*/ 37 h 198"/>
                <a:gd name="T10" fmla="*/ 43 w 167"/>
                <a:gd name="T11" fmla="*/ 15 h 198"/>
                <a:gd name="T12" fmla="*/ 9 w 167"/>
                <a:gd name="T13" fmla="*/ 15 h 198"/>
                <a:gd name="T14" fmla="*/ 9 w 167"/>
                <a:gd name="T15" fmla="*/ 189 h 198"/>
                <a:gd name="T16" fmla="*/ 43 w 167"/>
                <a:gd name="T17" fmla="*/ 189 h 198"/>
                <a:gd name="T18" fmla="*/ 43 w 167"/>
                <a:gd name="T19" fmla="*/ 105 h 198"/>
                <a:gd name="T20" fmla="*/ 43 w 167"/>
                <a:gd name="T21" fmla="*/ 84 h 198"/>
                <a:gd name="T22" fmla="*/ 47 w 167"/>
                <a:gd name="T23" fmla="*/ 67 h 198"/>
                <a:gd name="T24" fmla="*/ 52 w 167"/>
                <a:gd name="T25" fmla="*/ 54 h 198"/>
                <a:gd name="T26" fmla="*/ 60 w 167"/>
                <a:gd name="T27" fmla="*/ 46 h 198"/>
                <a:gd name="T28" fmla="*/ 72 w 167"/>
                <a:gd name="T29" fmla="*/ 41 h 198"/>
                <a:gd name="T30" fmla="*/ 85 w 167"/>
                <a:gd name="T31" fmla="*/ 38 h 198"/>
                <a:gd name="T32" fmla="*/ 98 w 167"/>
                <a:gd name="T33" fmla="*/ 40 h 198"/>
                <a:gd name="T34" fmla="*/ 108 w 167"/>
                <a:gd name="T35" fmla="*/ 45 h 198"/>
                <a:gd name="T36" fmla="*/ 116 w 167"/>
                <a:gd name="T37" fmla="*/ 51 h 198"/>
                <a:gd name="T38" fmla="*/ 120 w 167"/>
                <a:gd name="T39" fmla="*/ 61 h 198"/>
                <a:gd name="T40" fmla="*/ 123 w 167"/>
                <a:gd name="T41" fmla="*/ 74 h 198"/>
                <a:gd name="T42" fmla="*/ 124 w 167"/>
                <a:gd name="T43" fmla="*/ 91 h 198"/>
                <a:gd name="T44" fmla="*/ 124 w 167"/>
                <a:gd name="T45" fmla="*/ 189 h 198"/>
                <a:gd name="T46" fmla="*/ 158 w 167"/>
                <a:gd name="T47" fmla="*/ 189 h 198"/>
                <a:gd name="T48" fmla="*/ 158 w 167"/>
                <a:gd name="T49" fmla="*/ 82 h 198"/>
                <a:gd name="T50" fmla="*/ 157 w 167"/>
                <a:gd name="T51" fmla="*/ 59 h 198"/>
                <a:gd name="T52" fmla="*/ 151 w 167"/>
                <a:gd name="T53" fmla="*/ 41 h 198"/>
                <a:gd name="T54" fmla="*/ 144 w 167"/>
                <a:gd name="T55" fmla="*/ 28 h 198"/>
                <a:gd name="T56" fmla="*/ 130 w 167"/>
                <a:gd name="T57" fmla="*/ 17 h 198"/>
                <a:gd name="T58" fmla="*/ 115 w 167"/>
                <a:gd name="T59" fmla="*/ 11 h 198"/>
                <a:gd name="T60" fmla="*/ 96 w 167"/>
                <a:gd name="T61" fmla="*/ 10 h 198"/>
                <a:gd name="T62" fmla="*/ 96 w 167"/>
                <a:gd name="T63" fmla="*/ 0 h 198"/>
                <a:gd name="T64" fmla="*/ 117 w 167"/>
                <a:gd name="T65" fmla="*/ 3 h 198"/>
                <a:gd name="T66" fmla="*/ 136 w 167"/>
                <a:gd name="T67" fmla="*/ 10 h 198"/>
                <a:gd name="T68" fmla="*/ 150 w 167"/>
                <a:gd name="T69" fmla="*/ 23 h 198"/>
                <a:gd name="T70" fmla="*/ 159 w 167"/>
                <a:gd name="T71" fmla="*/ 37 h 198"/>
                <a:gd name="T72" fmla="*/ 165 w 167"/>
                <a:gd name="T73" fmla="*/ 57 h 198"/>
                <a:gd name="T74" fmla="*/ 167 w 167"/>
                <a:gd name="T75" fmla="*/ 82 h 198"/>
                <a:gd name="T76" fmla="*/ 167 w 167"/>
                <a:gd name="T77" fmla="*/ 198 h 198"/>
                <a:gd name="T78" fmla="*/ 115 w 167"/>
                <a:gd name="T79" fmla="*/ 198 h 198"/>
                <a:gd name="T80" fmla="*/ 115 w 167"/>
                <a:gd name="T81" fmla="*/ 91 h 198"/>
                <a:gd name="T82" fmla="*/ 115 w 167"/>
                <a:gd name="T83" fmla="*/ 76 h 198"/>
                <a:gd name="T84" fmla="*/ 112 w 167"/>
                <a:gd name="T85" fmla="*/ 64 h 198"/>
                <a:gd name="T86" fmla="*/ 108 w 167"/>
                <a:gd name="T87" fmla="*/ 57 h 198"/>
                <a:gd name="T88" fmla="*/ 99 w 167"/>
                <a:gd name="T89" fmla="*/ 50 h 198"/>
                <a:gd name="T90" fmla="*/ 85 w 167"/>
                <a:gd name="T91" fmla="*/ 47 h 198"/>
                <a:gd name="T92" fmla="*/ 74 w 167"/>
                <a:gd name="T93" fmla="*/ 49 h 198"/>
                <a:gd name="T94" fmla="*/ 65 w 167"/>
                <a:gd name="T95" fmla="*/ 53 h 198"/>
                <a:gd name="T96" fmla="*/ 58 w 167"/>
                <a:gd name="T97" fmla="*/ 59 h 198"/>
                <a:gd name="T98" fmla="*/ 55 w 167"/>
                <a:gd name="T99" fmla="*/ 70 h 198"/>
                <a:gd name="T100" fmla="*/ 52 w 167"/>
                <a:gd name="T101" fmla="*/ 85 h 198"/>
                <a:gd name="T102" fmla="*/ 51 w 167"/>
                <a:gd name="T103" fmla="*/ 105 h 198"/>
                <a:gd name="T104" fmla="*/ 51 w 167"/>
                <a:gd name="T105" fmla="*/ 198 h 198"/>
                <a:gd name="T106" fmla="*/ 0 w 167"/>
                <a:gd name="T107" fmla="*/ 198 h 198"/>
                <a:gd name="T108" fmla="*/ 0 w 167"/>
                <a:gd name="T109" fmla="*/ 6 h 198"/>
                <a:gd name="T110" fmla="*/ 51 w 167"/>
                <a:gd name="T111" fmla="*/ 6 h 198"/>
                <a:gd name="T112" fmla="*/ 51 w 167"/>
                <a:gd name="T113" fmla="*/ 17 h 198"/>
                <a:gd name="T114" fmla="*/ 65 w 167"/>
                <a:gd name="T115" fmla="*/ 8 h 198"/>
                <a:gd name="T116" fmla="*/ 81 w 167"/>
                <a:gd name="T117" fmla="*/ 2 h 198"/>
                <a:gd name="T118" fmla="*/ 96 w 167"/>
                <a:gd name="T1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7" h="198">
                  <a:moveTo>
                    <a:pt x="96" y="10"/>
                  </a:moveTo>
                  <a:lnTo>
                    <a:pt x="79" y="12"/>
                  </a:lnTo>
                  <a:lnTo>
                    <a:pt x="64" y="19"/>
                  </a:lnTo>
                  <a:lnTo>
                    <a:pt x="49" y="30"/>
                  </a:lnTo>
                  <a:lnTo>
                    <a:pt x="43" y="37"/>
                  </a:lnTo>
                  <a:lnTo>
                    <a:pt x="43" y="15"/>
                  </a:lnTo>
                  <a:lnTo>
                    <a:pt x="9" y="15"/>
                  </a:lnTo>
                  <a:lnTo>
                    <a:pt x="9" y="189"/>
                  </a:lnTo>
                  <a:lnTo>
                    <a:pt x="43" y="189"/>
                  </a:lnTo>
                  <a:lnTo>
                    <a:pt x="43" y="105"/>
                  </a:lnTo>
                  <a:lnTo>
                    <a:pt x="43" y="84"/>
                  </a:lnTo>
                  <a:lnTo>
                    <a:pt x="47" y="67"/>
                  </a:lnTo>
                  <a:lnTo>
                    <a:pt x="52" y="54"/>
                  </a:lnTo>
                  <a:lnTo>
                    <a:pt x="60" y="46"/>
                  </a:lnTo>
                  <a:lnTo>
                    <a:pt x="72" y="41"/>
                  </a:lnTo>
                  <a:lnTo>
                    <a:pt x="85" y="38"/>
                  </a:lnTo>
                  <a:lnTo>
                    <a:pt x="98" y="40"/>
                  </a:lnTo>
                  <a:lnTo>
                    <a:pt x="108" y="45"/>
                  </a:lnTo>
                  <a:lnTo>
                    <a:pt x="116" y="51"/>
                  </a:lnTo>
                  <a:lnTo>
                    <a:pt x="120" y="61"/>
                  </a:lnTo>
                  <a:lnTo>
                    <a:pt x="123" y="74"/>
                  </a:lnTo>
                  <a:lnTo>
                    <a:pt x="124" y="91"/>
                  </a:lnTo>
                  <a:lnTo>
                    <a:pt x="124" y="189"/>
                  </a:lnTo>
                  <a:lnTo>
                    <a:pt x="158" y="189"/>
                  </a:lnTo>
                  <a:lnTo>
                    <a:pt x="158" y="82"/>
                  </a:lnTo>
                  <a:lnTo>
                    <a:pt x="157" y="59"/>
                  </a:lnTo>
                  <a:lnTo>
                    <a:pt x="151" y="41"/>
                  </a:lnTo>
                  <a:lnTo>
                    <a:pt x="144" y="28"/>
                  </a:lnTo>
                  <a:lnTo>
                    <a:pt x="130" y="17"/>
                  </a:lnTo>
                  <a:lnTo>
                    <a:pt x="115" y="11"/>
                  </a:lnTo>
                  <a:lnTo>
                    <a:pt x="96" y="10"/>
                  </a:lnTo>
                  <a:close/>
                  <a:moveTo>
                    <a:pt x="96" y="0"/>
                  </a:moveTo>
                  <a:lnTo>
                    <a:pt x="117" y="3"/>
                  </a:lnTo>
                  <a:lnTo>
                    <a:pt x="136" y="10"/>
                  </a:lnTo>
                  <a:lnTo>
                    <a:pt x="150" y="23"/>
                  </a:lnTo>
                  <a:lnTo>
                    <a:pt x="159" y="37"/>
                  </a:lnTo>
                  <a:lnTo>
                    <a:pt x="165" y="57"/>
                  </a:lnTo>
                  <a:lnTo>
                    <a:pt x="167" y="82"/>
                  </a:lnTo>
                  <a:lnTo>
                    <a:pt x="167" y="198"/>
                  </a:lnTo>
                  <a:lnTo>
                    <a:pt x="115" y="198"/>
                  </a:lnTo>
                  <a:lnTo>
                    <a:pt x="115" y="91"/>
                  </a:lnTo>
                  <a:lnTo>
                    <a:pt x="115" y="76"/>
                  </a:lnTo>
                  <a:lnTo>
                    <a:pt x="112" y="64"/>
                  </a:lnTo>
                  <a:lnTo>
                    <a:pt x="108" y="57"/>
                  </a:lnTo>
                  <a:lnTo>
                    <a:pt x="99" y="50"/>
                  </a:lnTo>
                  <a:lnTo>
                    <a:pt x="85" y="47"/>
                  </a:lnTo>
                  <a:lnTo>
                    <a:pt x="74" y="49"/>
                  </a:lnTo>
                  <a:lnTo>
                    <a:pt x="65" y="53"/>
                  </a:lnTo>
                  <a:lnTo>
                    <a:pt x="58" y="59"/>
                  </a:lnTo>
                  <a:lnTo>
                    <a:pt x="55" y="70"/>
                  </a:lnTo>
                  <a:lnTo>
                    <a:pt x="52" y="85"/>
                  </a:lnTo>
                  <a:lnTo>
                    <a:pt x="51" y="105"/>
                  </a:lnTo>
                  <a:lnTo>
                    <a:pt x="51" y="198"/>
                  </a:lnTo>
                  <a:lnTo>
                    <a:pt x="0" y="198"/>
                  </a:lnTo>
                  <a:lnTo>
                    <a:pt x="0" y="6"/>
                  </a:lnTo>
                  <a:lnTo>
                    <a:pt x="51" y="6"/>
                  </a:lnTo>
                  <a:lnTo>
                    <a:pt x="51" y="17"/>
                  </a:lnTo>
                  <a:lnTo>
                    <a:pt x="65" y="8"/>
                  </a:lnTo>
                  <a:lnTo>
                    <a:pt x="81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582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"/>
            <p:cNvSpPr>
              <a:spLocks noEditPoints="1"/>
            </p:cNvSpPr>
            <p:nvPr userDrawn="1"/>
          </p:nvSpPr>
          <p:spPr bwMode="auto">
            <a:xfrm>
              <a:off x="5707063" y="3100388"/>
              <a:ext cx="101600" cy="469900"/>
            </a:xfrm>
            <a:custGeom>
              <a:avLst/>
              <a:gdLst>
                <a:gd name="T0" fmla="*/ 15 w 64"/>
                <a:gd name="T1" fmla="*/ 113 h 296"/>
                <a:gd name="T2" fmla="*/ 15 w 64"/>
                <a:gd name="T3" fmla="*/ 287 h 296"/>
                <a:gd name="T4" fmla="*/ 49 w 64"/>
                <a:gd name="T5" fmla="*/ 287 h 296"/>
                <a:gd name="T6" fmla="*/ 49 w 64"/>
                <a:gd name="T7" fmla="*/ 113 h 296"/>
                <a:gd name="T8" fmla="*/ 15 w 64"/>
                <a:gd name="T9" fmla="*/ 113 h 296"/>
                <a:gd name="T10" fmla="*/ 7 w 64"/>
                <a:gd name="T11" fmla="*/ 104 h 296"/>
                <a:gd name="T12" fmla="*/ 58 w 64"/>
                <a:gd name="T13" fmla="*/ 104 h 296"/>
                <a:gd name="T14" fmla="*/ 58 w 64"/>
                <a:gd name="T15" fmla="*/ 296 h 296"/>
                <a:gd name="T16" fmla="*/ 7 w 64"/>
                <a:gd name="T17" fmla="*/ 296 h 296"/>
                <a:gd name="T18" fmla="*/ 7 w 64"/>
                <a:gd name="T19" fmla="*/ 104 h 296"/>
                <a:gd name="T20" fmla="*/ 32 w 64"/>
                <a:gd name="T21" fmla="*/ 8 h 296"/>
                <a:gd name="T22" fmla="*/ 26 w 64"/>
                <a:gd name="T23" fmla="*/ 9 h 296"/>
                <a:gd name="T24" fmla="*/ 20 w 64"/>
                <a:gd name="T25" fmla="*/ 12 h 296"/>
                <a:gd name="T26" fmla="*/ 16 w 64"/>
                <a:gd name="T27" fmla="*/ 16 h 296"/>
                <a:gd name="T28" fmla="*/ 12 w 64"/>
                <a:gd name="T29" fmla="*/ 20 h 296"/>
                <a:gd name="T30" fmla="*/ 9 w 64"/>
                <a:gd name="T31" fmla="*/ 25 h 296"/>
                <a:gd name="T32" fmla="*/ 9 w 64"/>
                <a:gd name="T33" fmla="*/ 32 h 296"/>
                <a:gd name="T34" fmla="*/ 9 w 64"/>
                <a:gd name="T35" fmla="*/ 38 h 296"/>
                <a:gd name="T36" fmla="*/ 12 w 64"/>
                <a:gd name="T37" fmla="*/ 43 h 296"/>
                <a:gd name="T38" fmla="*/ 16 w 64"/>
                <a:gd name="T39" fmla="*/ 49 h 296"/>
                <a:gd name="T40" fmla="*/ 21 w 64"/>
                <a:gd name="T41" fmla="*/ 53 h 296"/>
                <a:gd name="T42" fmla="*/ 26 w 64"/>
                <a:gd name="T43" fmla="*/ 54 h 296"/>
                <a:gd name="T44" fmla="*/ 32 w 64"/>
                <a:gd name="T45" fmla="*/ 55 h 296"/>
                <a:gd name="T46" fmla="*/ 38 w 64"/>
                <a:gd name="T47" fmla="*/ 54 h 296"/>
                <a:gd name="T48" fmla="*/ 43 w 64"/>
                <a:gd name="T49" fmla="*/ 53 h 296"/>
                <a:gd name="T50" fmla="*/ 49 w 64"/>
                <a:gd name="T51" fmla="*/ 49 h 296"/>
                <a:gd name="T52" fmla="*/ 53 w 64"/>
                <a:gd name="T53" fmla="*/ 43 h 296"/>
                <a:gd name="T54" fmla="*/ 54 w 64"/>
                <a:gd name="T55" fmla="*/ 38 h 296"/>
                <a:gd name="T56" fmla="*/ 55 w 64"/>
                <a:gd name="T57" fmla="*/ 32 h 296"/>
                <a:gd name="T58" fmla="*/ 54 w 64"/>
                <a:gd name="T59" fmla="*/ 25 h 296"/>
                <a:gd name="T60" fmla="*/ 53 w 64"/>
                <a:gd name="T61" fmla="*/ 20 h 296"/>
                <a:gd name="T62" fmla="*/ 49 w 64"/>
                <a:gd name="T63" fmla="*/ 16 h 296"/>
                <a:gd name="T64" fmla="*/ 43 w 64"/>
                <a:gd name="T65" fmla="*/ 12 h 296"/>
                <a:gd name="T66" fmla="*/ 38 w 64"/>
                <a:gd name="T67" fmla="*/ 9 h 296"/>
                <a:gd name="T68" fmla="*/ 32 w 64"/>
                <a:gd name="T69" fmla="*/ 8 h 296"/>
                <a:gd name="T70" fmla="*/ 32 w 64"/>
                <a:gd name="T71" fmla="*/ 0 h 296"/>
                <a:gd name="T72" fmla="*/ 45 w 64"/>
                <a:gd name="T73" fmla="*/ 3 h 296"/>
                <a:gd name="T74" fmla="*/ 55 w 64"/>
                <a:gd name="T75" fmla="*/ 9 h 296"/>
                <a:gd name="T76" fmla="*/ 62 w 64"/>
                <a:gd name="T77" fmla="*/ 20 h 296"/>
                <a:gd name="T78" fmla="*/ 64 w 64"/>
                <a:gd name="T79" fmla="*/ 32 h 296"/>
                <a:gd name="T80" fmla="*/ 62 w 64"/>
                <a:gd name="T81" fmla="*/ 45 h 296"/>
                <a:gd name="T82" fmla="*/ 55 w 64"/>
                <a:gd name="T83" fmla="*/ 54 h 296"/>
                <a:gd name="T84" fmla="*/ 45 w 64"/>
                <a:gd name="T85" fmla="*/ 62 h 296"/>
                <a:gd name="T86" fmla="*/ 32 w 64"/>
                <a:gd name="T87" fmla="*/ 64 h 296"/>
                <a:gd name="T88" fmla="*/ 20 w 64"/>
                <a:gd name="T89" fmla="*/ 62 h 296"/>
                <a:gd name="T90" fmla="*/ 9 w 64"/>
                <a:gd name="T91" fmla="*/ 54 h 296"/>
                <a:gd name="T92" fmla="*/ 3 w 64"/>
                <a:gd name="T93" fmla="*/ 45 h 296"/>
                <a:gd name="T94" fmla="*/ 0 w 64"/>
                <a:gd name="T95" fmla="*/ 32 h 296"/>
                <a:gd name="T96" fmla="*/ 3 w 64"/>
                <a:gd name="T97" fmla="*/ 20 h 296"/>
                <a:gd name="T98" fmla="*/ 9 w 64"/>
                <a:gd name="T99" fmla="*/ 9 h 296"/>
                <a:gd name="T100" fmla="*/ 20 w 64"/>
                <a:gd name="T101" fmla="*/ 3 h 296"/>
                <a:gd name="T102" fmla="*/ 32 w 64"/>
                <a:gd name="T10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296">
                  <a:moveTo>
                    <a:pt x="15" y="113"/>
                  </a:moveTo>
                  <a:lnTo>
                    <a:pt x="15" y="287"/>
                  </a:lnTo>
                  <a:lnTo>
                    <a:pt x="49" y="287"/>
                  </a:lnTo>
                  <a:lnTo>
                    <a:pt x="49" y="113"/>
                  </a:lnTo>
                  <a:lnTo>
                    <a:pt x="15" y="113"/>
                  </a:lnTo>
                  <a:close/>
                  <a:moveTo>
                    <a:pt x="7" y="104"/>
                  </a:moveTo>
                  <a:lnTo>
                    <a:pt x="58" y="104"/>
                  </a:lnTo>
                  <a:lnTo>
                    <a:pt x="58" y="296"/>
                  </a:lnTo>
                  <a:lnTo>
                    <a:pt x="7" y="296"/>
                  </a:lnTo>
                  <a:lnTo>
                    <a:pt x="7" y="104"/>
                  </a:lnTo>
                  <a:close/>
                  <a:moveTo>
                    <a:pt x="32" y="8"/>
                  </a:moveTo>
                  <a:lnTo>
                    <a:pt x="26" y="9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9" y="32"/>
                  </a:lnTo>
                  <a:lnTo>
                    <a:pt x="9" y="38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1" y="53"/>
                  </a:lnTo>
                  <a:lnTo>
                    <a:pt x="26" y="54"/>
                  </a:lnTo>
                  <a:lnTo>
                    <a:pt x="32" y="55"/>
                  </a:lnTo>
                  <a:lnTo>
                    <a:pt x="38" y="54"/>
                  </a:lnTo>
                  <a:lnTo>
                    <a:pt x="43" y="53"/>
                  </a:lnTo>
                  <a:lnTo>
                    <a:pt x="49" y="49"/>
                  </a:lnTo>
                  <a:lnTo>
                    <a:pt x="53" y="43"/>
                  </a:lnTo>
                  <a:lnTo>
                    <a:pt x="54" y="38"/>
                  </a:lnTo>
                  <a:lnTo>
                    <a:pt x="55" y="32"/>
                  </a:lnTo>
                  <a:lnTo>
                    <a:pt x="54" y="25"/>
                  </a:lnTo>
                  <a:lnTo>
                    <a:pt x="53" y="20"/>
                  </a:lnTo>
                  <a:lnTo>
                    <a:pt x="49" y="16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2" y="8"/>
                  </a:lnTo>
                  <a:close/>
                  <a:moveTo>
                    <a:pt x="32" y="0"/>
                  </a:moveTo>
                  <a:lnTo>
                    <a:pt x="45" y="3"/>
                  </a:lnTo>
                  <a:lnTo>
                    <a:pt x="55" y="9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5" y="54"/>
                  </a:lnTo>
                  <a:lnTo>
                    <a:pt x="45" y="62"/>
                  </a:lnTo>
                  <a:lnTo>
                    <a:pt x="32" y="64"/>
                  </a:lnTo>
                  <a:lnTo>
                    <a:pt x="20" y="62"/>
                  </a:lnTo>
                  <a:lnTo>
                    <a:pt x="9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582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>
              <a:spLocks noEditPoints="1"/>
            </p:cNvSpPr>
            <p:nvPr userDrawn="1"/>
          </p:nvSpPr>
          <p:spPr bwMode="auto">
            <a:xfrm>
              <a:off x="5868988" y="3057525"/>
              <a:ext cx="298450" cy="514350"/>
            </a:xfrm>
            <a:custGeom>
              <a:avLst/>
              <a:gdLst>
                <a:gd name="T0" fmla="*/ 93 w 188"/>
                <a:gd name="T1" fmla="*/ 169 h 324"/>
                <a:gd name="T2" fmla="*/ 79 w 188"/>
                <a:gd name="T3" fmla="*/ 170 h 324"/>
                <a:gd name="T4" fmla="*/ 66 w 188"/>
                <a:gd name="T5" fmla="*/ 175 h 324"/>
                <a:gd name="T6" fmla="*/ 55 w 188"/>
                <a:gd name="T7" fmla="*/ 184 h 324"/>
                <a:gd name="T8" fmla="*/ 47 w 188"/>
                <a:gd name="T9" fmla="*/ 196 h 324"/>
                <a:gd name="T10" fmla="*/ 42 w 188"/>
                <a:gd name="T11" fmla="*/ 210 h 324"/>
                <a:gd name="T12" fmla="*/ 41 w 188"/>
                <a:gd name="T13" fmla="*/ 226 h 324"/>
                <a:gd name="T14" fmla="*/ 42 w 188"/>
                <a:gd name="T15" fmla="*/ 243 h 324"/>
                <a:gd name="T16" fmla="*/ 47 w 188"/>
                <a:gd name="T17" fmla="*/ 258 h 324"/>
                <a:gd name="T18" fmla="*/ 55 w 188"/>
                <a:gd name="T19" fmla="*/ 269 h 324"/>
                <a:gd name="T20" fmla="*/ 66 w 188"/>
                <a:gd name="T21" fmla="*/ 279 h 324"/>
                <a:gd name="T22" fmla="*/ 78 w 188"/>
                <a:gd name="T23" fmla="*/ 284 h 324"/>
                <a:gd name="T24" fmla="*/ 93 w 188"/>
                <a:gd name="T25" fmla="*/ 286 h 324"/>
                <a:gd name="T26" fmla="*/ 106 w 188"/>
                <a:gd name="T27" fmla="*/ 284 h 324"/>
                <a:gd name="T28" fmla="*/ 119 w 188"/>
                <a:gd name="T29" fmla="*/ 279 h 324"/>
                <a:gd name="T30" fmla="*/ 130 w 188"/>
                <a:gd name="T31" fmla="*/ 269 h 324"/>
                <a:gd name="T32" fmla="*/ 138 w 188"/>
                <a:gd name="T33" fmla="*/ 258 h 324"/>
                <a:gd name="T34" fmla="*/ 143 w 188"/>
                <a:gd name="T35" fmla="*/ 243 h 324"/>
                <a:gd name="T36" fmla="*/ 143 w 188"/>
                <a:gd name="T37" fmla="*/ 227 h 324"/>
                <a:gd name="T38" fmla="*/ 143 w 188"/>
                <a:gd name="T39" fmla="*/ 212 h 324"/>
                <a:gd name="T40" fmla="*/ 138 w 188"/>
                <a:gd name="T41" fmla="*/ 197 h 324"/>
                <a:gd name="T42" fmla="*/ 130 w 188"/>
                <a:gd name="T43" fmla="*/ 186 h 324"/>
                <a:gd name="T44" fmla="*/ 119 w 188"/>
                <a:gd name="T45" fmla="*/ 175 h 324"/>
                <a:gd name="T46" fmla="*/ 108 w 188"/>
                <a:gd name="T47" fmla="*/ 170 h 324"/>
                <a:gd name="T48" fmla="*/ 93 w 188"/>
                <a:gd name="T49" fmla="*/ 169 h 324"/>
                <a:gd name="T50" fmla="*/ 0 w 188"/>
                <a:gd name="T51" fmla="*/ 0 h 324"/>
                <a:gd name="T52" fmla="*/ 44 w 188"/>
                <a:gd name="T53" fmla="*/ 0 h 324"/>
                <a:gd name="T54" fmla="*/ 44 w 188"/>
                <a:gd name="T55" fmla="*/ 157 h 324"/>
                <a:gd name="T56" fmla="*/ 61 w 188"/>
                <a:gd name="T57" fmla="*/ 141 h 324"/>
                <a:gd name="T58" fmla="*/ 80 w 188"/>
                <a:gd name="T59" fmla="*/ 133 h 324"/>
                <a:gd name="T60" fmla="*/ 101 w 188"/>
                <a:gd name="T61" fmla="*/ 129 h 324"/>
                <a:gd name="T62" fmla="*/ 125 w 188"/>
                <a:gd name="T63" fmla="*/ 133 h 324"/>
                <a:gd name="T64" fmla="*/ 144 w 188"/>
                <a:gd name="T65" fmla="*/ 142 h 324"/>
                <a:gd name="T66" fmla="*/ 163 w 188"/>
                <a:gd name="T67" fmla="*/ 158 h 324"/>
                <a:gd name="T68" fmla="*/ 177 w 188"/>
                <a:gd name="T69" fmla="*/ 178 h 324"/>
                <a:gd name="T70" fmla="*/ 185 w 188"/>
                <a:gd name="T71" fmla="*/ 200 h 324"/>
                <a:gd name="T72" fmla="*/ 188 w 188"/>
                <a:gd name="T73" fmla="*/ 226 h 324"/>
                <a:gd name="T74" fmla="*/ 185 w 188"/>
                <a:gd name="T75" fmla="*/ 252 h 324"/>
                <a:gd name="T76" fmla="*/ 176 w 188"/>
                <a:gd name="T77" fmla="*/ 276 h 324"/>
                <a:gd name="T78" fmla="*/ 163 w 188"/>
                <a:gd name="T79" fmla="*/ 297 h 324"/>
                <a:gd name="T80" fmla="*/ 144 w 188"/>
                <a:gd name="T81" fmla="*/ 311 h 324"/>
                <a:gd name="T82" fmla="*/ 123 w 188"/>
                <a:gd name="T83" fmla="*/ 320 h 324"/>
                <a:gd name="T84" fmla="*/ 100 w 188"/>
                <a:gd name="T85" fmla="*/ 324 h 324"/>
                <a:gd name="T86" fmla="*/ 80 w 188"/>
                <a:gd name="T87" fmla="*/ 322 h 324"/>
                <a:gd name="T88" fmla="*/ 61 w 188"/>
                <a:gd name="T89" fmla="*/ 313 h 324"/>
                <a:gd name="T90" fmla="*/ 44 w 188"/>
                <a:gd name="T91" fmla="*/ 299 h 324"/>
                <a:gd name="T92" fmla="*/ 44 w 188"/>
                <a:gd name="T93" fmla="*/ 319 h 324"/>
                <a:gd name="T94" fmla="*/ 0 w 188"/>
                <a:gd name="T95" fmla="*/ 319 h 324"/>
                <a:gd name="T96" fmla="*/ 0 w 188"/>
                <a:gd name="T9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24">
                  <a:moveTo>
                    <a:pt x="93" y="169"/>
                  </a:moveTo>
                  <a:lnTo>
                    <a:pt x="79" y="170"/>
                  </a:lnTo>
                  <a:lnTo>
                    <a:pt x="66" y="175"/>
                  </a:lnTo>
                  <a:lnTo>
                    <a:pt x="55" y="184"/>
                  </a:lnTo>
                  <a:lnTo>
                    <a:pt x="47" y="196"/>
                  </a:lnTo>
                  <a:lnTo>
                    <a:pt x="42" y="210"/>
                  </a:lnTo>
                  <a:lnTo>
                    <a:pt x="41" y="226"/>
                  </a:lnTo>
                  <a:lnTo>
                    <a:pt x="42" y="243"/>
                  </a:lnTo>
                  <a:lnTo>
                    <a:pt x="47" y="258"/>
                  </a:lnTo>
                  <a:lnTo>
                    <a:pt x="55" y="269"/>
                  </a:lnTo>
                  <a:lnTo>
                    <a:pt x="66" y="279"/>
                  </a:lnTo>
                  <a:lnTo>
                    <a:pt x="78" y="284"/>
                  </a:lnTo>
                  <a:lnTo>
                    <a:pt x="93" y="286"/>
                  </a:lnTo>
                  <a:lnTo>
                    <a:pt x="106" y="284"/>
                  </a:lnTo>
                  <a:lnTo>
                    <a:pt x="119" y="279"/>
                  </a:lnTo>
                  <a:lnTo>
                    <a:pt x="130" y="269"/>
                  </a:lnTo>
                  <a:lnTo>
                    <a:pt x="138" y="258"/>
                  </a:lnTo>
                  <a:lnTo>
                    <a:pt x="143" y="243"/>
                  </a:lnTo>
                  <a:lnTo>
                    <a:pt x="143" y="227"/>
                  </a:lnTo>
                  <a:lnTo>
                    <a:pt x="143" y="212"/>
                  </a:lnTo>
                  <a:lnTo>
                    <a:pt x="138" y="197"/>
                  </a:lnTo>
                  <a:lnTo>
                    <a:pt x="130" y="186"/>
                  </a:lnTo>
                  <a:lnTo>
                    <a:pt x="119" y="175"/>
                  </a:lnTo>
                  <a:lnTo>
                    <a:pt x="108" y="170"/>
                  </a:lnTo>
                  <a:lnTo>
                    <a:pt x="93" y="169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57"/>
                  </a:lnTo>
                  <a:lnTo>
                    <a:pt x="61" y="141"/>
                  </a:lnTo>
                  <a:lnTo>
                    <a:pt x="80" y="133"/>
                  </a:lnTo>
                  <a:lnTo>
                    <a:pt x="101" y="129"/>
                  </a:lnTo>
                  <a:lnTo>
                    <a:pt x="125" y="133"/>
                  </a:lnTo>
                  <a:lnTo>
                    <a:pt x="144" y="142"/>
                  </a:lnTo>
                  <a:lnTo>
                    <a:pt x="163" y="158"/>
                  </a:lnTo>
                  <a:lnTo>
                    <a:pt x="177" y="178"/>
                  </a:lnTo>
                  <a:lnTo>
                    <a:pt x="185" y="200"/>
                  </a:lnTo>
                  <a:lnTo>
                    <a:pt x="188" y="226"/>
                  </a:lnTo>
                  <a:lnTo>
                    <a:pt x="185" y="252"/>
                  </a:lnTo>
                  <a:lnTo>
                    <a:pt x="176" y="276"/>
                  </a:lnTo>
                  <a:lnTo>
                    <a:pt x="163" y="297"/>
                  </a:lnTo>
                  <a:lnTo>
                    <a:pt x="144" y="311"/>
                  </a:lnTo>
                  <a:lnTo>
                    <a:pt x="123" y="320"/>
                  </a:lnTo>
                  <a:lnTo>
                    <a:pt x="100" y="324"/>
                  </a:lnTo>
                  <a:lnTo>
                    <a:pt x="80" y="322"/>
                  </a:lnTo>
                  <a:lnTo>
                    <a:pt x="61" y="313"/>
                  </a:lnTo>
                  <a:lnTo>
                    <a:pt x="44" y="299"/>
                  </a:lnTo>
                  <a:lnTo>
                    <a:pt x="44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7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9"/>
            <p:cNvSpPr>
              <a:spLocks/>
            </p:cNvSpPr>
            <p:nvPr userDrawn="1"/>
          </p:nvSpPr>
          <p:spPr bwMode="auto">
            <a:xfrm>
              <a:off x="6229351" y="3057525"/>
              <a:ext cx="249238" cy="506413"/>
            </a:xfrm>
            <a:custGeom>
              <a:avLst/>
              <a:gdLst>
                <a:gd name="T0" fmla="*/ 0 w 157"/>
                <a:gd name="T1" fmla="*/ 0 h 319"/>
                <a:gd name="T2" fmla="*/ 42 w 157"/>
                <a:gd name="T3" fmla="*/ 0 h 319"/>
                <a:gd name="T4" fmla="*/ 42 w 157"/>
                <a:gd name="T5" fmla="*/ 150 h 319"/>
                <a:gd name="T6" fmla="*/ 57 w 157"/>
                <a:gd name="T7" fmla="*/ 138 h 319"/>
                <a:gd name="T8" fmla="*/ 75 w 157"/>
                <a:gd name="T9" fmla="*/ 132 h 319"/>
                <a:gd name="T10" fmla="*/ 92 w 157"/>
                <a:gd name="T11" fmla="*/ 129 h 319"/>
                <a:gd name="T12" fmla="*/ 111 w 157"/>
                <a:gd name="T13" fmla="*/ 132 h 319"/>
                <a:gd name="T14" fmla="*/ 128 w 157"/>
                <a:gd name="T15" fmla="*/ 138 h 319"/>
                <a:gd name="T16" fmla="*/ 141 w 157"/>
                <a:gd name="T17" fmla="*/ 150 h 319"/>
                <a:gd name="T18" fmla="*/ 150 w 157"/>
                <a:gd name="T19" fmla="*/ 165 h 319"/>
                <a:gd name="T20" fmla="*/ 156 w 157"/>
                <a:gd name="T21" fmla="*/ 183 h 319"/>
                <a:gd name="T22" fmla="*/ 157 w 157"/>
                <a:gd name="T23" fmla="*/ 207 h 319"/>
                <a:gd name="T24" fmla="*/ 157 w 157"/>
                <a:gd name="T25" fmla="*/ 319 h 319"/>
                <a:gd name="T26" fmla="*/ 115 w 157"/>
                <a:gd name="T27" fmla="*/ 319 h 319"/>
                <a:gd name="T28" fmla="*/ 115 w 157"/>
                <a:gd name="T29" fmla="*/ 210 h 319"/>
                <a:gd name="T30" fmla="*/ 112 w 157"/>
                <a:gd name="T31" fmla="*/ 191 h 319"/>
                <a:gd name="T32" fmla="*/ 107 w 157"/>
                <a:gd name="T33" fmla="*/ 178 h 319"/>
                <a:gd name="T34" fmla="*/ 97 w 157"/>
                <a:gd name="T35" fmla="*/ 171 h 319"/>
                <a:gd name="T36" fmla="*/ 82 w 157"/>
                <a:gd name="T37" fmla="*/ 169 h 319"/>
                <a:gd name="T38" fmla="*/ 69 w 157"/>
                <a:gd name="T39" fmla="*/ 170 h 319"/>
                <a:gd name="T40" fmla="*/ 59 w 157"/>
                <a:gd name="T41" fmla="*/ 174 h 319"/>
                <a:gd name="T42" fmla="*/ 51 w 157"/>
                <a:gd name="T43" fmla="*/ 182 h 319"/>
                <a:gd name="T44" fmla="*/ 46 w 157"/>
                <a:gd name="T45" fmla="*/ 193 h 319"/>
                <a:gd name="T46" fmla="*/ 43 w 157"/>
                <a:gd name="T47" fmla="*/ 209 h 319"/>
                <a:gd name="T48" fmla="*/ 42 w 157"/>
                <a:gd name="T49" fmla="*/ 230 h 319"/>
                <a:gd name="T50" fmla="*/ 42 w 157"/>
                <a:gd name="T51" fmla="*/ 319 h 319"/>
                <a:gd name="T52" fmla="*/ 0 w 157"/>
                <a:gd name="T53" fmla="*/ 319 h 319"/>
                <a:gd name="T54" fmla="*/ 0 w 157"/>
                <a:gd name="T5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319">
                  <a:moveTo>
                    <a:pt x="0" y="0"/>
                  </a:moveTo>
                  <a:lnTo>
                    <a:pt x="42" y="0"/>
                  </a:lnTo>
                  <a:lnTo>
                    <a:pt x="42" y="150"/>
                  </a:lnTo>
                  <a:lnTo>
                    <a:pt x="57" y="138"/>
                  </a:lnTo>
                  <a:lnTo>
                    <a:pt x="75" y="132"/>
                  </a:lnTo>
                  <a:lnTo>
                    <a:pt x="92" y="129"/>
                  </a:lnTo>
                  <a:lnTo>
                    <a:pt x="111" y="132"/>
                  </a:lnTo>
                  <a:lnTo>
                    <a:pt x="128" y="138"/>
                  </a:lnTo>
                  <a:lnTo>
                    <a:pt x="141" y="150"/>
                  </a:lnTo>
                  <a:lnTo>
                    <a:pt x="150" y="165"/>
                  </a:lnTo>
                  <a:lnTo>
                    <a:pt x="156" y="183"/>
                  </a:lnTo>
                  <a:lnTo>
                    <a:pt x="157" y="207"/>
                  </a:lnTo>
                  <a:lnTo>
                    <a:pt x="157" y="319"/>
                  </a:lnTo>
                  <a:lnTo>
                    <a:pt x="115" y="319"/>
                  </a:lnTo>
                  <a:lnTo>
                    <a:pt x="115" y="210"/>
                  </a:lnTo>
                  <a:lnTo>
                    <a:pt x="112" y="191"/>
                  </a:lnTo>
                  <a:lnTo>
                    <a:pt x="107" y="178"/>
                  </a:lnTo>
                  <a:lnTo>
                    <a:pt x="97" y="171"/>
                  </a:lnTo>
                  <a:lnTo>
                    <a:pt x="82" y="169"/>
                  </a:lnTo>
                  <a:lnTo>
                    <a:pt x="69" y="170"/>
                  </a:lnTo>
                  <a:lnTo>
                    <a:pt x="59" y="174"/>
                  </a:lnTo>
                  <a:lnTo>
                    <a:pt x="51" y="182"/>
                  </a:lnTo>
                  <a:lnTo>
                    <a:pt x="46" y="193"/>
                  </a:lnTo>
                  <a:lnTo>
                    <a:pt x="43" y="209"/>
                  </a:lnTo>
                  <a:lnTo>
                    <a:pt x="42" y="230"/>
                  </a:lnTo>
                  <a:lnTo>
                    <a:pt x="42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7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0"/>
            <p:cNvSpPr>
              <a:spLocks/>
            </p:cNvSpPr>
            <p:nvPr userDrawn="1"/>
          </p:nvSpPr>
          <p:spPr bwMode="auto">
            <a:xfrm>
              <a:off x="6523038" y="3271838"/>
              <a:ext cx="300038" cy="292100"/>
            </a:xfrm>
            <a:custGeom>
              <a:avLst/>
              <a:gdLst>
                <a:gd name="T0" fmla="*/ 0 w 189"/>
                <a:gd name="T1" fmla="*/ 0 h 184"/>
                <a:gd name="T2" fmla="*/ 48 w 189"/>
                <a:gd name="T3" fmla="*/ 0 h 184"/>
                <a:gd name="T4" fmla="*/ 95 w 189"/>
                <a:gd name="T5" fmla="*/ 116 h 184"/>
                <a:gd name="T6" fmla="*/ 142 w 189"/>
                <a:gd name="T7" fmla="*/ 0 h 184"/>
                <a:gd name="T8" fmla="*/ 189 w 189"/>
                <a:gd name="T9" fmla="*/ 0 h 184"/>
                <a:gd name="T10" fmla="*/ 111 w 189"/>
                <a:gd name="T11" fmla="*/ 184 h 184"/>
                <a:gd name="T12" fmla="*/ 79 w 189"/>
                <a:gd name="T13" fmla="*/ 184 h 184"/>
                <a:gd name="T14" fmla="*/ 0 w 18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0"/>
                  </a:moveTo>
                  <a:lnTo>
                    <a:pt x="48" y="0"/>
                  </a:lnTo>
                  <a:lnTo>
                    <a:pt x="95" y="116"/>
                  </a:lnTo>
                  <a:lnTo>
                    <a:pt x="142" y="0"/>
                  </a:lnTo>
                  <a:lnTo>
                    <a:pt x="189" y="0"/>
                  </a:lnTo>
                  <a:lnTo>
                    <a:pt x="111" y="184"/>
                  </a:lnTo>
                  <a:lnTo>
                    <a:pt x="79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7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5" name="Groep 74"/>
            <p:cNvGrpSpPr/>
            <p:nvPr userDrawn="1"/>
          </p:nvGrpSpPr>
          <p:grpSpPr>
            <a:xfrm>
              <a:off x="5381626" y="3638550"/>
              <a:ext cx="1431925" cy="171451"/>
              <a:chOff x="5381626" y="3638550"/>
              <a:chExt cx="1431925" cy="171451"/>
            </a:xfrm>
            <a:solidFill>
              <a:srgbClr val="F58220"/>
            </a:solidFill>
          </p:grpSpPr>
          <p:sp>
            <p:nvSpPr>
              <p:cNvPr id="76" name="Freeform 11"/>
              <p:cNvSpPr>
                <a:spLocks/>
              </p:cNvSpPr>
              <p:nvPr userDrawn="1"/>
            </p:nvSpPr>
            <p:spPr bwMode="auto">
              <a:xfrm>
                <a:off x="5381626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6 w 36"/>
                  <a:gd name="T3" fmla="*/ 0 h 39"/>
                  <a:gd name="T4" fmla="*/ 30 w 36"/>
                  <a:gd name="T5" fmla="*/ 30 h 39"/>
                  <a:gd name="T6" fmla="*/ 30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8 w 36"/>
                  <a:gd name="T13" fmla="*/ 39 h 39"/>
                  <a:gd name="T14" fmla="*/ 6 w 36"/>
                  <a:gd name="T15" fmla="*/ 12 h 39"/>
                  <a:gd name="T16" fmla="*/ 6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6" y="0"/>
                    </a:lnTo>
                    <a:lnTo>
                      <a:pt x="30" y="3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12"/>
              <p:cNvSpPr>
                <a:spLocks/>
              </p:cNvSpPr>
              <p:nvPr userDrawn="1"/>
            </p:nvSpPr>
            <p:spPr bwMode="auto">
              <a:xfrm>
                <a:off x="5456238" y="3638550"/>
                <a:ext cx="42863" cy="61913"/>
              </a:xfrm>
              <a:custGeom>
                <a:avLst/>
                <a:gdLst>
                  <a:gd name="T0" fmla="*/ 0 w 27"/>
                  <a:gd name="T1" fmla="*/ 0 h 39"/>
                  <a:gd name="T2" fmla="*/ 27 w 27"/>
                  <a:gd name="T3" fmla="*/ 0 h 39"/>
                  <a:gd name="T4" fmla="*/ 27 w 27"/>
                  <a:gd name="T5" fmla="*/ 7 h 39"/>
                  <a:gd name="T6" fmla="*/ 6 w 27"/>
                  <a:gd name="T7" fmla="*/ 7 h 39"/>
                  <a:gd name="T8" fmla="*/ 6 w 27"/>
                  <a:gd name="T9" fmla="*/ 17 h 39"/>
                  <a:gd name="T10" fmla="*/ 25 w 27"/>
                  <a:gd name="T11" fmla="*/ 17 h 39"/>
                  <a:gd name="T12" fmla="*/ 25 w 27"/>
                  <a:gd name="T13" fmla="*/ 24 h 39"/>
                  <a:gd name="T14" fmla="*/ 6 w 27"/>
                  <a:gd name="T15" fmla="*/ 24 h 39"/>
                  <a:gd name="T16" fmla="*/ 6 w 27"/>
                  <a:gd name="T17" fmla="*/ 34 h 39"/>
                  <a:gd name="T18" fmla="*/ 27 w 27"/>
                  <a:gd name="T19" fmla="*/ 34 h 39"/>
                  <a:gd name="T20" fmla="*/ 27 w 27"/>
                  <a:gd name="T21" fmla="*/ 39 h 39"/>
                  <a:gd name="T22" fmla="*/ 0 w 27"/>
                  <a:gd name="T23" fmla="*/ 39 h 39"/>
                  <a:gd name="T24" fmla="*/ 0 w 27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5" y="17"/>
                    </a:lnTo>
                    <a:lnTo>
                      <a:pt x="25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13"/>
              <p:cNvSpPr>
                <a:spLocks noEditPoints="1"/>
              </p:cNvSpPr>
              <p:nvPr userDrawn="1"/>
            </p:nvSpPr>
            <p:spPr bwMode="auto">
              <a:xfrm>
                <a:off x="5513388" y="3638550"/>
                <a:ext cx="57150" cy="61913"/>
              </a:xfrm>
              <a:custGeom>
                <a:avLst/>
                <a:gdLst>
                  <a:gd name="T0" fmla="*/ 7 w 36"/>
                  <a:gd name="T1" fmla="*/ 7 h 39"/>
                  <a:gd name="T2" fmla="*/ 7 w 36"/>
                  <a:gd name="T3" fmla="*/ 34 h 39"/>
                  <a:gd name="T4" fmla="*/ 13 w 36"/>
                  <a:gd name="T5" fmla="*/ 34 h 39"/>
                  <a:gd name="T6" fmla="*/ 19 w 36"/>
                  <a:gd name="T7" fmla="*/ 33 h 39"/>
                  <a:gd name="T8" fmla="*/ 21 w 36"/>
                  <a:gd name="T9" fmla="*/ 32 h 39"/>
                  <a:gd name="T10" fmla="*/ 25 w 36"/>
                  <a:gd name="T11" fmla="*/ 30 h 39"/>
                  <a:gd name="T12" fmla="*/ 27 w 36"/>
                  <a:gd name="T13" fmla="*/ 28 h 39"/>
                  <a:gd name="T14" fmla="*/ 28 w 36"/>
                  <a:gd name="T15" fmla="*/ 24 h 39"/>
                  <a:gd name="T16" fmla="*/ 29 w 36"/>
                  <a:gd name="T17" fmla="*/ 20 h 39"/>
                  <a:gd name="T18" fmla="*/ 28 w 36"/>
                  <a:gd name="T19" fmla="*/ 16 h 39"/>
                  <a:gd name="T20" fmla="*/ 27 w 36"/>
                  <a:gd name="T21" fmla="*/ 12 h 39"/>
                  <a:gd name="T22" fmla="*/ 23 w 36"/>
                  <a:gd name="T23" fmla="*/ 9 h 39"/>
                  <a:gd name="T24" fmla="*/ 19 w 36"/>
                  <a:gd name="T25" fmla="*/ 8 h 39"/>
                  <a:gd name="T26" fmla="*/ 13 w 36"/>
                  <a:gd name="T27" fmla="*/ 7 h 39"/>
                  <a:gd name="T28" fmla="*/ 7 w 36"/>
                  <a:gd name="T29" fmla="*/ 7 h 39"/>
                  <a:gd name="T30" fmla="*/ 0 w 36"/>
                  <a:gd name="T31" fmla="*/ 0 h 39"/>
                  <a:gd name="T32" fmla="*/ 13 w 36"/>
                  <a:gd name="T33" fmla="*/ 0 h 39"/>
                  <a:gd name="T34" fmla="*/ 20 w 36"/>
                  <a:gd name="T35" fmla="*/ 2 h 39"/>
                  <a:gd name="T36" fmla="*/ 25 w 36"/>
                  <a:gd name="T37" fmla="*/ 3 h 39"/>
                  <a:gd name="T38" fmla="*/ 29 w 36"/>
                  <a:gd name="T39" fmla="*/ 5 h 39"/>
                  <a:gd name="T40" fmla="*/ 33 w 36"/>
                  <a:gd name="T41" fmla="*/ 9 h 39"/>
                  <a:gd name="T42" fmla="*/ 34 w 36"/>
                  <a:gd name="T43" fmla="*/ 15 h 39"/>
                  <a:gd name="T44" fmla="*/ 36 w 36"/>
                  <a:gd name="T45" fmla="*/ 20 h 39"/>
                  <a:gd name="T46" fmla="*/ 34 w 36"/>
                  <a:gd name="T47" fmla="*/ 26 h 39"/>
                  <a:gd name="T48" fmla="*/ 33 w 36"/>
                  <a:gd name="T49" fmla="*/ 30 h 39"/>
                  <a:gd name="T50" fmla="*/ 29 w 36"/>
                  <a:gd name="T51" fmla="*/ 34 h 39"/>
                  <a:gd name="T52" fmla="*/ 25 w 36"/>
                  <a:gd name="T53" fmla="*/ 37 h 39"/>
                  <a:gd name="T54" fmla="*/ 20 w 36"/>
                  <a:gd name="T55" fmla="*/ 39 h 39"/>
                  <a:gd name="T56" fmla="*/ 13 w 36"/>
                  <a:gd name="T57" fmla="*/ 39 h 39"/>
                  <a:gd name="T58" fmla="*/ 0 w 36"/>
                  <a:gd name="T59" fmla="*/ 39 h 39"/>
                  <a:gd name="T60" fmla="*/ 0 w 36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" h="39">
                    <a:moveTo>
                      <a:pt x="7" y="7"/>
                    </a:moveTo>
                    <a:lnTo>
                      <a:pt x="7" y="34"/>
                    </a:lnTo>
                    <a:lnTo>
                      <a:pt x="13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5" y="30"/>
                    </a:lnTo>
                    <a:lnTo>
                      <a:pt x="27" y="28"/>
                    </a:lnTo>
                    <a:lnTo>
                      <a:pt x="28" y="24"/>
                    </a:lnTo>
                    <a:lnTo>
                      <a:pt x="29" y="20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3" y="9"/>
                    </a:lnTo>
                    <a:lnTo>
                      <a:pt x="19" y="8"/>
                    </a:lnTo>
                    <a:lnTo>
                      <a:pt x="13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9" y="5"/>
                    </a:lnTo>
                    <a:lnTo>
                      <a:pt x="33" y="9"/>
                    </a:lnTo>
                    <a:lnTo>
                      <a:pt x="34" y="15"/>
                    </a:lnTo>
                    <a:lnTo>
                      <a:pt x="36" y="20"/>
                    </a:lnTo>
                    <a:lnTo>
                      <a:pt x="34" y="26"/>
                    </a:lnTo>
                    <a:lnTo>
                      <a:pt x="33" y="30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0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4"/>
              <p:cNvSpPr>
                <a:spLocks/>
              </p:cNvSpPr>
              <p:nvPr userDrawn="1"/>
            </p:nvSpPr>
            <p:spPr bwMode="auto">
              <a:xfrm>
                <a:off x="5583238" y="3638550"/>
                <a:ext cx="44450" cy="61913"/>
              </a:xfrm>
              <a:custGeom>
                <a:avLst/>
                <a:gdLst>
                  <a:gd name="T0" fmla="*/ 0 w 28"/>
                  <a:gd name="T1" fmla="*/ 0 h 39"/>
                  <a:gd name="T2" fmla="*/ 27 w 28"/>
                  <a:gd name="T3" fmla="*/ 0 h 39"/>
                  <a:gd name="T4" fmla="*/ 27 w 28"/>
                  <a:gd name="T5" fmla="*/ 7 h 39"/>
                  <a:gd name="T6" fmla="*/ 6 w 28"/>
                  <a:gd name="T7" fmla="*/ 7 h 39"/>
                  <a:gd name="T8" fmla="*/ 6 w 28"/>
                  <a:gd name="T9" fmla="*/ 17 h 39"/>
                  <a:gd name="T10" fmla="*/ 24 w 28"/>
                  <a:gd name="T11" fmla="*/ 17 h 39"/>
                  <a:gd name="T12" fmla="*/ 24 w 28"/>
                  <a:gd name="T13" fmla="*/ 24 h 39"/>
                  <a:gd name="T14" fmla="*/ 6 w 28"/>
                  <a:gd name="T15" fmla="*/ 24 h 39"/>
                  <a:gd name="T16" fmla="*/ 6 w 28"/>
                  <a:gd name="T17" fmla="*/ 34 h 39"/>
                  <a:gd name="T18" fmla="*/ 28 w 28"/>
                  <a:gd name="T19" fmla="*/ 34 h 39"/>
                  <a:gd name="T20" fmla="*/ 28 w 28"/>
                  <a:gd name="T21" fmla="*/ 39 h 39"/>
                  <a:gd name="T22" fmla="*/ 0 w 28"/>
                  <a:gd name="T23" fmla="*/ 39 h 39"/>
                  <a:gd name="T24" fmla="*/ 0 w 28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6" y="7"/>
                    </a:lnTo>
                    <a:lnTo>
                      <a:pt x="6" y="17"/>
                    </a:lnTo>
                    <a:lnTo>
                      <a:pt x="24" y="17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6" y="34"/>
                    </a:lnTo>
                    <a:lnTo>
                      <a:pt x="28" y="34"/>
                    </a:lnTo>
                    <a:lnTo>
                      <a:pt x="2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15"/>
              <p:cNvSpPr>
                <a:spLocks noEditPoints="1"/>
              </p:cNvSpPr>
              <p:nvPr userDrawn="1"/>
            </p:nvSpPr>
            <p:spPr bwMode="auto">
              <a:xfrm>
                <a:off x="5640388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9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5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4 w 33"/>
                  <a:gd name="T33" fmla="*/ 2 h 39"/>
                  <a:gd name="T34" fmla="*/ 28 w 33"/>
                  <a:gd name="T35" fmla="*/ 4 h 39"/>
                  <a:gd name="T36" fmla="*/ 29 w 33"/>
                  <a:gd name="T37" fmla="*/ 7 h 39"/>
                  <a:gd name="T38" fmla="*/ 30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16"/>
              <p:cNvSpPr>
                <a:spLocks/>
              </p:cNvSpPr>
              <p:nvPr userDrawn="1"/>
            </p:nvSpPr>
            <p:spPr bwMode="auto">
              <a:xfrm>
                <a:off x="5705476" y="3638550"/>
                <a:ext cx="39688" cy="61913"/>
              </a:xfrm>
              <a:custGeom>
                <a:avLst/>
                <a:gdLst>
                  <a:gd name="T0" fmla="*/ 0 w 25"/>
                  <a:gd name="T1" fmla="*/ 0 h 39"/>
                  <a:gd name="T2" fmla="*/ 6 w 25"/>
                  <a:gd name="T3" fmla="*/ 0 h 39"/>
                  <a:gd name="T4" fmla="*/ 6 w 25"/>
                  <a:gd name="T5" fmla="*/ 34 h 39"/>
                  <a:gd name="T6" fmla="*/ 25 w 25"/>
                  <a:gd name="T7" fmla="*/ 34 h 39"/>
                  <a:gd name="T8" fmla="*/ 25 w 25"/>
                  <a:gd name="T9" fmla="*/ 39 h 39"/>
                  <a:gd name="T10" fmla="*/ 0 w 25"/>
                  <a:gd name="T11" fmla="*/ 39 h 39"/>
                  <a:gd name="T12" fmla="*/ 0 w 2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lnTo>
                      <a:pt x="6" y="0"/>
                    </a:lnTo>
                    <a:lnTo>
                      <a:pt x="6" y="34"/>
                    </a:lnTo>
                    <a:lnTo>
                      <a:pt x="25" y="34"/>
                    </a:lnTo>
                    <a:lnTo>
                      <a:pt x="2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17"/>
              <p:cNvSpPr>
                <a:spLocks noEditPoints="1"/>
              </p:cNvSpPr>
              <p:nvPr userDrawn="1"/>
            </p:nvSpPr>
            <p:spPr bwMode="auto">
              <a:xfrm>
                <a:off x="5746751" y="3638550"/>
                <a:ext cx="66675" cy="61913"/>
              </a:xfrm>
              <a:custGeom>
                <a:avLst/>
                <a:gdLst>
                  <a:gd name="T0" fmla="*/ 21 w 42"/>
                  <a:gd name="T1" fmla="*/ 9 h 39"/>
                  <a:gd name="T2" fmla="*/ 13 w 42"/>
                  <a:gd name="T3" fmla="*/ 25 h 39"/>
                  <a:gd name="T4" fmla="*/ 28 w 42"/>
                  <a:gd name="T5" fmla="*/ 25 h 39"/>
                  <a:gd name="T6" fmla="*/ 21 w 42"/>
                  <a:gd name="T7" fmla="*/ 9 h 39"/>
                  <a:gd name="T8" fmla="*/ 17 w 42"/>
                  <a:gd name="T9" fmla="*/ 0 h 39"/>
                  <a:gd name="T10" fmla="*/ 25 w 42"/>
                  <a:gd name="T11" fmla="*/ 0 h 39"/>
                  <a:gd name="T12" fmla="*/ 42 w 42"/>
                  <a:gd name="T13" fmla="*/ 39 h 39"/>
                  <a:gd name="T14" fmla="*/ 34 w 42"/>
                  <a:gd name="T15" fmla="*/ 39 h 39"/>
                  <a:gd name="T16" fmla="*/ 30 w 42"/>
                  <a:gd name="T17" fmla="*/ 32 h 39"/>
                  <a:gd name="T18" fmla="*/ 10 w 42"/>
                  <a:gd name="T19" fmla="*/ 32 h 39"/>
                  <a:gd name="T20" fmla="*/ 7 w 42"/>
                  <a:gd name="T21" fmla="*/ 39 h 39"/>
                  <a:gd name="T22" fmla="*/ 0 w 42"/>
                  <a:gd name="T23" fmla="*/ 39 h 39"/>
                  <a:gd name="T24" fmla="*/ 17 w 42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9">
                    <a:moveTo>
                      <a:pt x="21" y="9"/>
                    </a:moveTo>
                    <a:lnTo>
                      <a:pt x="13" y="25"/>
                    </a:lnTo>
                    <a:lnTo>
                      <a:pt x="28" y="25"/>
                    </a:lnTo>
                    <a:lnTo>
                      <a:pt x="21" y="9"/>
                    </a:lnTo>
                    <a:close/>
                    <a:moveTo>
                      <a:pt x="17" y="0"/>
                    </a:moveTo>
                    <a:lnTo>
                      <a:pt x="25" y="0"/>
                    </a:lnTo>
                    <a:lnTo>
                      <a:pt x="42" y="39"/>
                    </a:lnTo>
                    <a:lnTo>
                      <a:pt x="34" y="39"/>
                    </a:lnTo>
                    <a:lnTo>
                      <a:pt x="30" y="32"/>
                    </a:lnTo>
                    <a:lnTo>
                      <a:pt x="10" y="3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18"/>
              <p:cNvSpPr>
                <a:spLocks/>
              </p:cNvSpPr>
              <p:nvPr userDrawn="1"/>
            </p:nvSpPr>
            <p:spPr bwMode="auto">
              <a:xfrm>
                <a:off x="5821363" y="3638550"/>
                <a:ext cx="57150" cy="61913"/>
              </a:xfrm>
              <a:custGeom>
                <a:avLst/>
                <a:gdLst>
                  <a:gd name="T0" fmla="*/ 0 w 36"/>
                  <a:gd name="T1" fmla="*/ 0 h 39"/>
                  <a:gd name="T2" fmla="*/ 7 w 36"/>
                  <a:gd name="T3" fmla="*/ 0 h 39"/>
                  <a:gd name="T4" fmla="*/ 29 w 36"/>
                  <a:gd name="T5" fmla="*/ 30 h 39"/>
                  <a:gd name="T6" fmla="*/ 29 w 36"/>
                  <a:gd name="T7" fmla="*/ 0 h 39"/>
                  <a:gd name="T8" fmla="*/ 36 w 36"/>
                  <a:gd name="T9" fmla="*/ 0 h 39"/>
                  <a:gd name="T10" fmla="*/ 36 w 36"/>
                  <a:gd name="T11" fmla="*/ 39 h 39"/>
                  <a:gd name="T12" fmla="*/ 29 w 36"/>
                  <a:gd name="T13" fmla="*/ 39 h 39"/>
                  <a:gd name="T14" fmla="*/ 7 w 36"/>
                  <a:gd name="T15" fmla="*/ 12 h 39"/>
                  <a:gd name="T16" fmla="*/ 7 w 36"/>
                  <a:gd name="T17" fmla="*/ 39 h 39"/>
                  <a:gd name="T18" fmla="*/ 0 w 36"/>
                  <a:gd name="T19" fmla="*/ 39 h 39"/>
                  <a:gd name="T20" fmla="*/ 0 w 36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9">
                    <a:moveTo>
                      <a:pt x="0" y="0"/>
                    </a:moveTo>
                    <a:lnTo>
                      <a:pt x="7" y="0"/>
                    </a:lnTo>
                    <a:lnTo>
                      <a:pt x="29" y="3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36" y="39"/>
                    </a:lnTo>
                    <a:lnTo>
                      <a:pt x="29" y="39"/>
                    </a:lnTo>
                    <a:lnTo>
                      <a:pt x="7" y="1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19"/>
              <p:cNvSpPr>
                <a:spLocks noEditPoints="1"/>
              </p:cNvSpPr>
              <p:nvPr userDrawn="1"/>
            </p:nvSpPr>
            <p:spPr bwMode="auto">
              <a:xfrm>
                <a:off x="5894388" y="3638550"/>
                <a:ext cx="55563" cy="61913"/>
              </a:xfrm>
              <a:custGeom>
                <a:avLst/>
                <a:gdLst>
                  <a:gd name="T0" fmla="*/ 8 w 35"/>
                  <a:gd name="T1" fmla="*/ 7 h 39"/>
                  <a:gd name="T2" fmla="*/ 8 w 35"/>
                  <a:gd name="T3" fmla="*/ 34 h 39"/>
                  <a:gd name="T4" fmla="*/ 14 w 35"/>
                  <a:gd name="T5" fmla="*/ 34 h 39"/>
                  <a:gd name="T6" fmla="*/ 18 w 35"/>
                  <a:gd name="T7" fmla="*/ 33 h 39"/>
                  <a:gd name="T8" fmla="*/ 22 w 35"/>
                  <a:gd name="T9" fmla="*/ 32 h 39"/>
                  <a:gd name="T10" fmla="*/ 25 w 35"/>
                  <a:gd name="T11" fmla="*/ 30 h 39"/>
                  <a:gd name="T12" fmla="*/ 28 w 35"/>
                  <a:gd name="T13" fmla="*/ 28 h 39"/>
                  <a:gd name="T14" fmla="*/ 29 w 35"/>
                  <a:gd name="T15" fmla="*/ 24 h 39"/>
                  <a:gd name="T16" fmla="*/ 29 w 35"/>
                  <a:gd name="T17" fmla="*/ 20 h 39"/>
                  <a:gd name="T18" fmla="*/ 29 w 35"/>
                  <a:gd name="T19" fmla="*/ 16 h 39"/>
                  <a:gd name="T20" fmla="*/ 26 w 35"/>
                  <a:gd name="T21" fmla="*/ 12 h 39"/>
                  <a:gd name="T22" fmla="*/ 24 w 35"/>
                  <a:gd name="T23" fmla="*/ 9 h 39"/>
                  <a:gd name="T24" fmla="*/ 20 w 35"/>
                  <a:gd name="T25" fmla="*/ 8 h 39"/>
                  <a:gd name="T26" fmla="*/ 14 w 35"/>
                  <a:gd name="T27" fmla="*/ 7 h 39"/>
                  <a:gd name="T28" fmla="*/ 8 w 35"/>
                  <a:gd name="T29" fmla="*/ 7 h 39"/>
                  <a:gd name="T30" fmla="*/ 0 w 35"/>
                  <a:gd name="T31" fmla="*/ 0 h 39"/>
                  <a:gd name="T32" fmla="*/ 14 w 35"/>
                  <a:gd name="T33" fmla="*/ 0 h 39"/>
                  <a:gd name="T34" fmla="*/ 21 w 35"/>
                  <a:gd name="T35" fmla="*/ 2 h 39"/>
                  <a:gd name="T36" fmla="*/ 26 w 35"/>
                  <a:gd name="T37" fmla="*/ 3 h 39"/>
                  <a:gd name="T38" fmla="*/ 30 w 35"/>
                  <a:gd name="T39" fmla="*/ 5 h 39"/>
                  <a:gd name="T40" fmla="*/ 33 w 35"/>
                  <a:gd name="T41" fmla="*/ 9 h 39"/>
                  <a:gd name="T42" fmla="*/ 35 w 35"/>
                  <a:gd name="T43" fmla="*/ 15 h 39"/>
                  <a:gd name="T44" fmla="*/ 35 w 35"/>
                  <a:gd name="T45" fmla="*/ 20 h 39"/>
                  <a:gd name="T46" fmla="*/ 35 w 35"/>
                  <a:gd name="T47" fmla="*/ 26 h 39"/>
                  <a:gd name="T48" fmla="*/ 34 w 35"/>
                  <a:gd name="T49" fmla="*/ 30 h 39"/>
                  <a:gd name="T50" fmla="*/ 30 w 35"/>
                  <a:gd name="T51" fmla="*/ 34 h 39"/>
                  <a:gd name="T52" fmla="*/ 26 w 35"/>
                  <a:gd name="T53" fmla="*/ 37 h 39"/>
                  <a:gd name="T54" fmla="*/ 21 w 35"/>
                  <a:gd name="T55" fmla="*/ 39 h 39"/>
                  <a:gd name="T56" fmla="*/ 13 w 35"/>
                  <a:gd name="T57" fmla="*/ 39 h 39"/>
                  <a:gd name="T58" fmla="*/ 0 w 35"/>
                  <a:gd name="T59" fmla="*/ 39 h 39"/>
                  <a:gd name="T60" fmla="*/ 0 w 35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9">
                    <a:moveTo>
                      <a:pt x="8" y="7"/>
                    </a:moveTo>
                    <a:lnTo>
                      <a:pt x="8" y="34"/>
                    </a:lnTo>
                    <a:lnTo>
                      <a:pt x="14" y="34"/>
                    </a:lnTo>
                    <a:lnTo>
                      <a:pt x="18" y="33"/>
                    </a:lnTo>
                    <a:lnTo>
                      <a:pt x="22" y="32"/>
                    </a:lnTo>
                    <a:lnTo>
                      <a:pt x="25" y="30"/>
                    </a:lnTo>
                    <a:lnTo>
                      <a:pt x="28" y="28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6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4" y="7"/>
                    </a:lnTo>
                    <a:lnTo>
                      <a:pt x="8" y="7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21" y="2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5" y="26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1" y="39"/>
                    </a:lnTo>
                    <a:lnTo>
                      <a:pt x="13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20"/>
              <p:cNvSpPr>
                <a:spLocks/>
              </p:cNvSpPr>
              <p:nvPr userDrawn="1"/>
            </p:nvSpPr>
            <p:spPr bwMode="auto">
              <a:xfrm>
                <a:off x="5959476" y="3638550"/>
                <a:ext cx="49213" cy="65088"/>
              </a:xfrm>
              <a:custGeom>
                <a:avLst/>
                <a:gdLst>
                  <a:gd name="T0" fmla="*/ 15 w 31"/>
                  <a:gd name="T1" fmla="*/ 0 h 41"/>
                  <a:gd name="T2" fmla="*/ 23 w 31"/>
                  <a:gd name="T3" fmla="*/ 2 h 41"/>
                  <a:gd name="T4" fmla="*/ 26 w 31"/>
                  <a:gd name="T5" fmla="*/ 3 h 41"/>
                  <a:gd name="T6" fmla="*/ 30 w 31"/>
                  <a:gd name="T7" fmla="*/ 4 h 41"/>
                  <a:gd name="T8" fmla="*/ 26 w 31"/>
                  <a:gd name="T9" fmla="*/ 9 h 41"/>
                  <a:gd name="T10" fmla="*/ 23 w 31"/>
                  <a:gd name="T11" fmla="*/ 8 h 41"/>
                  <a:gd name="T12" fmla="*/ 21 w 31"/>
                  <a:gd name="T13" fmla="*/ 7 h 41"/>
                  <a:gd name="T14" fmla="*/ 15 w 31"/>
                  <a:gd name="T15" fmla="*/ 5 h 41"/>
                  <a:gd name="T16" fmla="*/ 13 w 31"/>
                  <a:gd name="T17" fmla="*/ 7 h 41"/>
                  <a:gd name="T18" fmla="*/ 10 w 31"/>
                  <a:gd name="T19" fmla="*/ 7 h 41"/>
                  <a:gd name="T20" fmla="*/ 9 w 31"/>
                  <a:gd name="T21" fmla="*/ 8 h 41"/>
                  <a:gd name="T22" fmla="*/ 9 w 31"/>
                  <a:gd name="T23" fmla="*/ 11 h 41"/>
                  <a:gd name="T24" fmla="*/ 9 w 31"/>
                  <a:gd name="T25" fmla="*/ 13 h 41"/>
                  <a:gd name="T26" fmla="*/ 10 w 31"/>
                  <a:gd name="T27" fmla="*/ 15 h 41"/>
                  <a:gd name="T28" fmla="*/ 13 w 31"/>
                  <a:gd name="T29" fmla="*/ 16 h 41"/>
                  <a:gd name="T30" fmla="*/ 18 w 31"/>
                  <a:gd name="T31" fmla="*/ 17 h 41"/>
                  <a:gd name="T32" fmla="*/ 23 w 31"/>
                  <a:gd name="T33" fmla="*/ 19 h 41"/>
                  <a:gd name="T34" fmla="*/ 27 w 31"/>
                  <a:gd name="T35" fmla="*/ 21 h 41"/>
                  <a:gd name="T36" fmla="*/ 28 w 31"/>
                  <a:gd name="T37" fmla="*/ 24 h 41"/>
                  <a:gd name="T38" fmla="*/ 30 w 31"/>
                  <a:gd name="T39" fmla="*/ 25 h 41"/>
                  <a:gd name="T40" fmla="*/ 31 w 31"/>
                  <a:gd name="T41" fmla="*/ 29 h 41"/>
                  <a:gd name="T42" fmla="*/ 30 w 31"/>
                  <a:gd name="T43" fmla="*/ 32 h 41"/>
                  <a:gd name="T44" fmla="*/ 28 w 31"/>
                  <a:gd name="T45" fmla="*/ 34 h 41"/>
                  <a:gd name="T46" fmla="*/ 27 w 31"/>
                  <a:gd name="T47" fmla="*/ 37 h 41"/>
                  <a:gd name="T48" fmla="*/ 23 w 31"/>
                  <a:gd name="T49" fmla="*/ 39 h 41"/>
                  <a:gd name="T50" fmla="*/ 21 w 31"/>
                  <a:gd name="T51" fmla="*/ 39 h 41"/>
                  <a:gd name="T52" fmla="*/ 17 w 31"/>
                  <a:gd name="T53" fmla="*/ 41 h 41"/>
                  <a:gd name="T54" fmla="*/ 10 w 31"/>
                  <a:gd name="T55" fmla="*/ 39 h 41"/>
                  <a:gd name="T56" fmla="*/ 5 w 31"/>
                  <a:gd name="T57" fmla="*/ 37 h 41"/>
                  <a:gd name="T58" fmla="*/ 0 w 31"/>
                  <a:gd name="T59" fmla="*/ 34 h 41"/>
                  <a:gd name="T60" fmla="*/ 5 w 31"/>
                  <a:gd name="T61" fmla="*/ 29 h 41"/>
                  <a:gd name="T62" fmla="*/ 9 w 31"/>
                  <a:gd name="T63" fmla="*/ 32 h 41"/>
                  <a:gd name="T64" fmla="*/ 13 w 31"/>
                  <a:gd name="T65" fmla="*/ 34 h 41"/>
                  <a:gd name="T66" fmla="*/ 17 w 31"/>
                  <a:gd name="T67" fmla="*/ 34 h 41"/>
                  <a:gd name="T68" fmla="*/ 19 w 31"/>
                  <a:gd name="T69" fmla="*/ 34 h 41"/>
                  <a:gd name="T70" fmla="*/ 22 w 31"/>
                  <a:gd name="T71" fmla="*/ 33 h 41"/>
                  <a:gd name="T72" fmla="*/ 23 w 31"/>
                  <a:gd name="T73" fmla="*/ 32 h 41"/>
                  <a:gd name="T74" fmla="*/ 23 w 31"/>
                  <a:gd name="T75" fmla="*/ 29 h 41"/>
                  <a:gd name="T76" fmla="*/ 23 w 31"/>
                  <a:gd name="T77" fmla="*/ 28 h 41"/>
                  <a:gd name="T78" fmla="*/ 22 w 31"/>
                  <a:gd name="T79" fmla="*/ 25 h 41"/>
                  <a:gd name="T80" fmla="*/ 19 w 31"/>
                  <a:gd name="T81" fmla="*/ 25 h 41"/>
                  <a:gd name="T82" fmla="*/ 15 w 31"/>
                  <a:gd name="T83" fmla="*/ 24 h 41"/>
                  <a:gd name="T84" fmla="*/ 11 w 31"/>
                  <a:gd name="T85" fmla="*/ 22 h 41"/>
                  <a:gd name="T86" fmla="*/ 9 w 31"/>
                  <a:gd name="T87" fmla="*/ 21 h 41"/>
                  <a:gd name="T88" fmla="*/ 5 w 31"/>
                  <a:gd name="T89" fmla="*/ 20 h 41"/>
                  <a:gd name="T90" fmla="*/ 4 w 31"/>
                  <a:gd name="T91" fmla="*/ 17 h 41"/>
                  <a:gd name="T92" fmla="*/ 2 w 31"/>
                  <a:gd name="T93" fmla="*/ 15 h 41"/>
                  <a:gd name="T94" fmla="*/ 2 w 31"/>
                  <a:gd name="T95" fmla="*/ 11 h 41"/>
                  <a:gd name="T96" fmla="*/ 2 w 31"/>
                  <a:gd name="T97" fmla="*/ 8 h 41"/>
                  <a:gd name="T98" fmla="*/ 4 w 31"/>
                  <a:gd name="T99" fmla="*/ 5 h 41"/>
                  <a:gd name="T100" fmla="*/ 6 w 31"/>
                  <a:gd name="T101" fmla="*/ 3 h 41"/>
                  <a:gd name="T102" fmla="*/ 10 w 31"/>
                  <a:gd name="T103" fmla="*/ 0 h 41"/>
                  <a:gd name="T104" fmla="*/ 15 w 31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" h="41">
                    <a:moveTo>
                      <a:pt x="15" y="0"/>
                    </a:moveTo>
                    <a:lnTo>
                      <a:pt x="23" y="2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26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9"/>
                    </a:lnTo>
                    <a:lnTo>
                      <a:pt x="30" y="32"/>
                    </a:lnTo>
                    <a:lnTo>
                      <a:pt x="28" y="34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17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5" y="29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21"/>
              <p:cNvSpPr>
                <a:spLocks noChangeArrowheads="1"/>
              </p:cNvSpPr>
              <p:nvPr userDrawn="1"/>
            </p:nvSpPr>
            <p:spPr bwMode="auto">
              <a:xfrm>
                <a:off x="6043613" y="3638550"/>
                <a:ext cx="11113" cy="61913"/>
              </a:xfrm>
              <a:prstGeom prst="rect">
                <a:avLst/>
              </a:prstGeom>
              <a:solidFill>
                <a:srgbClr val="939598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22"/>
              <p:cNvSpPr>
                <a:spLocks/>
              </p:cNvSpPr>
              <p:nvPr userDrawn="1"/>
            </p:nvSpPr>
            <p:spPr bwMode="auto">
              <a:xfrm>
                <a:off x="6073776" y="3638550"/>
                <a:ext cx="55563" cy="61913"/>
              </a:xfrm>
              <a:custGeom>
                <a:avLst/>
                <a:gdLst>
                  <a:gd name="T0" fmla="*/ 0 w 35"/>
                  <a:gd name="T1" fmla="*/ 0 h 39"/>
                  <a:gd name="T2" fmla="*/ 6 w 35"/>
                  <a:gd name="T3" fmla="*/ 0 h 39"/>
                  <a:gd name="T4" fmla="*/ 28 w 35"/>
                  <a:gd name="T5" fmla="*/ 30 h 39"/>
                  <a:gd name="T6" fmla="*/ 28 w 35"/>
                  <a:gd name="T7" fmla="*/ 0 h 39"/>
                  <a:gd name="T8" fmla="*/ 35 w 35"/>
                  <a:gd name="T9" fmla="*/ 0 h 39"/>
                  <a:gd name="T10" fmla="*/ 35 w 35"/>
                  <a:gd name="T11" fmla="*/ 39 h 39"/>
                  <a:gd name="T12" fmla="*/ 28 w 35"/>
                  <a:gd name="T13" fmla="*/ 39 h 39"/>
                  <a:gd name="T14" fmla="*/ 6 w 35"/>
                  <a:gd name="T15" fmla="*/ 12 h 39"/>
                  <a:gd name="T16" fmla="*/ 6 w 35"/>
                  <a:gd name="T17" fmla="*/ 39 h 39"/>
                  <a:gd name="T18" fmla="*/ 0 w 35"/>
                  <a:gd name="T19" fmla="*/ 39 h 39"/>
                  <a:gd name="T20" fmla="*/ 0 w 35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9">
                    <a:moveTo>
                      <a:pt x="0" y="0"/>
                    </a:moveTo>
                    <a:lnTo>
                      <a:pt x="6" y="0"/>
                    </a:lnTo>
                    <a:lnTo>
                      <a:pt x="28" y="3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39"/>
                    </a:lnTo>
                    <a:lnTo>
                      <a:pt x="28" y="39"/>
                    </a:lnTo>
                    <a:lnTo>
                      <a:pt x="6" y="12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23"/>
              <p:cNvSpPr>
                <a:spLocks/>
              </p:cNvSpPr>
              <p:nvPr userDrawn="1"/>
            </p:nvSpPr>
            <p:spPr bwMode="auto">
              <a:xfrm>
                <a:off x="6142038" y="3638550"/>
                <a:ext cx="47625" cy="65088"/>
              </a:xfrm>
              <a:custGeom>
                <a:avLst/>
                <a:gdLst>
                  <a:gd name="T0" fmla="*/ 16 w 30"/>
                  <a:gd name="T1" fmla="*/ 0 h 41"/>
                  <a:gd name="T2" fmla="*/ 22 w 30"/>
                  <a:gd name="T3" fmla="*/ 2 h 41"/>
                  <a:gd name="T4" fmla="*/ 26 w 30"/>
                  <a:gd name="T5" fmla="*/ 3 h 41"/>
                  <a:gd name="T6" fmla="*/ 29 w 30"/>
                  <a:gd name="T7" fmla="*/ 4 h 41"/>
                  <a:gd name="T8" fmla="*/ 25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5 h 41"/>
                  <a:gd name="T16" fmla="*/ 12 w 30"/>
                  <a:gd name="T17" fmla="*/ 7 h 41"/>
                  <a:gd name="T18" fmla="*/ 10 w 30"/>
                  <a:gd name="T19" fmla="*/ 7 h 41"/>
                  <a:gd name="T20" fmla="*/ 9 w 30"/>
                  <a:gd name="T21" fmla="*/ 8 h 41"/>
                  <a:gd name="T22" fmla="*/ 8 w 30"/>
                  <a:gd name="T23" fmla="*/ 11 h 41"/>
                  <a:gd name="T24" fmla="*/ 9 w 30"/>
                  <a:gd name="T25" fmla="*/ 13 h 41"/>
                  <a:gd name="T26" fmla="*/ 10 w 30"/>
                  <a:gd name="T27" fmla="*/ 15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9 h 41"/>
                  <a:gd name="T34" fmla="*/ 27 w 30"/>
                  <a:gd name="T35" fmla="*/ 21 h 41"/>
                  <a:gd name="T36" fmla="*/ 29 w 30"/>
                  <a:gd name="T37" fmla="*/ 24 h 41"/>
                  <a:gd name="T38" fmla="*/ 30 w 30"/>
                  <a:gd name="T39" fmla="*/ 25 h 41"/>
                  <a:gd name="T40" fmla="*/ 30 w 30"/>
                  <a:gd name="T41" fmla="*/ 29 h 41"/>
                  <a:gd name="T42" fmla="*/ 30 w 30"/>
                  <a:gd name="T43" fmla="*/ 32 h 41"/>
                  <a:gd name="T44" fmla="*/ 29 w 30"/>
                  <a:gd name="T45" fmla="*/ 34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39 h 41"/>
                  <a:gd name="T52" fmla="*/ 16 w 30"/>
                  <a:gd name="T53" fmla="*/ 41 h 41"/>
                  <a:gd name="T54" fmla="*/ 10 w 30"/>
                  <a:gd name="T55" fmla="*/ 39 h 41"/>
                  <a:gd name="T56" fmla="*/ 5 w 30"/>
                  <a:gd name="T57" fmla="*/ 37 h 41"/>
                  <a:gd name="T58" fmla="*/ 0 w 30"/>
                  <a:gd name="T59" fmla="*/ 34 h 41"/>
                  <a:gd name="T60" fmla="*/ 4 w 30"/>
                  <a:gd name="T61" fmla="*/ 29 h 41"/>
                  <a:gd name="T62" fmla="*/ 8 w 30"/>
                  <a:gd name="T63" fmla="*/ 32 h 41"/>
                  <a:gd name="T64" fmla="*/ 12 w 30"/>
                  <a:gd name="T65" fmla="*/ 34 h 41"/>
                  <a:gd name="T66" fmla="*/ 16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2 h 41"/>
                  <a:gd name="T74" fmla="*/ 23 w 30"/>
                  <a:gd name="T75" fmla="*/ 29 h 41"/>
                  <a:gd name="T76" fmla="*/ 22 w 30"/>
                  <a:gd name="T77" fmla="*/ 28 h 41"/>
                  <a:gd name="T78" fmla="*/ 21 w 30"/>
                  <a:gd name="T79" fmla="*/ 25 h 41"/>
                  <a:gd name="T80" fmla="*/ 19 w 30"/>
                  <a:gd name="T81" fmla="*/ 25 h 41"/>
                  <a:gd name="T82" fmla="*/ 16 w 30"/>
                  <a:gd name="T83" fmla="*/ 24 h 41"/>
                  <a:gd name="T84" fmla="*/ 12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5 h 41"/>
                  <a:gd name="T94" fmla="*/ 1 w 30"/>
                  <a:gd name="T95" fmla="*/ 11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10 w 30"/>
                  <a:gd name="T103" fmla="*/ 0 h 41"/>
                  <a:gd name="T104" fmla="*/ 16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6" y="0"/>
                    </a:moveTo>
                    <a:lnTo>
                      <a:pt x="22" y="2"/>
                    </a:lnTo>
                    <a:lnTo>
                      <a:pt x="26" y="3"/>
                    </a:lnTo>
                    <a:lnTo>
                      <a:pt x="29" y="4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9"/>
                    </a:lnTo>
                    <a:lnTo>
                      <a:pt x="27" y="21"/>
                    </a:lnTo>
                    <a:lnTo>
                      <a:pt x="29" y="24"/>
                    </a:lnTo>
                    <a:lnTo>
                      <a:pt x="30" y="25"/>
                    </a:lnTo>
                    <a:lnTo>
                      <a:pt x="30" y="29"/>
                    </a:lnTo>
                    <a:lnTo>
                      <a:pt x="30" y="32"/>
                    </a:lnTo>
                    <a:lnTo>
                      <a:pt x="29" y="34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10" y="39"/>
                    </a:lnTo>
                    <a:lnTo>
                      <a:pt x="5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2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24"/>
              <p:cNvSpPr>
                <a:spLocks/>
              </p:cNvSpPr>
              <p:nvPr userDrawn="1"/>
            </p:nvSpPr>
            <p:spPr bwMode="auto">
              <a:xfrm>
                <a:off x="6196013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20 w 31"/>
                  <a:gd name="T7" fmla="*/ 7 h 39"/>
                  <a:gd name="T8" fmla="*/ 20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20" y="7"/>
                    </a:lnTo>
                    <a:lnTo>
                      <a:pt x="20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Rectangle 25"/>
              <p:cNvSpPr>
                <a:spLocks noChangeArrowheads="1"/>
              </p:cNvSpPr>
              <p:nvPr userDrawn="1"/>
            </p:nvSpPr>
            <p:spPr bwMode="auto">
              <a:xfrm>
                <a:off x="6256338" y="3638550"/>
                <a:ext cx="9525" cy="61913"/>
              </a:xfrm>
              <a:prstGeom prst="rect">
                <a:avLst/>
              </a:prstGeom>
              <a:solidFill>
                <a:srgbClr val="939598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26"/>
              <p:cNvSpPr>
                <a:spLocks/>
              </p:cNvSpPr>
              <p:nvPr userDrawn="1"/>
            </p:nvSpPr>
            <p:spPr bwMode="auto">
              <a:xfrm>
                <a:off x="6278563" y="3638550"/>
                <a:ext cx="47625" cy="61913"/>
              </a:xfrm>
              <a:custGeom>
                <a:avLst/>
                <a:gdLst>
                  <a:gd name="T0" fmla="*/ 0 w 30"/>
                  <a:gd name="T1" fmla="*/ 0 h 39"/>
                  <a:gd name="T2" fmla="*/ 30 w 30"/>
                  <a:gd name="T3" fmla="*/ 0 h 39"/>
                  <a:gd name="T4" fmla="*/ 30 w 30"/>
                  <a:gd name="T5" fmla="*/ 7 h 39"/>
                  <a:gd name="T6" fmla="*/ 19 w 30"/>
                  <a:gd name="T7" fmla="*/ 7 h 39"/>
                  <a:gd name="T8" fmla="*/ 19 w 30"/>
                  <a:gd name="T9" fmla="*/ 39 h 39"/>
                  <a:gd name="T10" fmla="*/ 12 w 30"/>
                  <a:gd name="T11" fmla="*/ 39 h 39"/>
                  <a:gd name="T12" fmla="*/ 12 w 30"/>
                  <a:gd name="T13" fmla="*/ 7 h 39"/>
                  <a:gd name="T14" fmla="*/ 0 w 30"/>
                  <a:gd name="T15" fmla="*/ 7 h 39"/>
                  <a:gd name="T16" fmla="*/ 0 w 3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0"/>
                    </a:moveTo>
                    <a:lnTo>
                      <a:pt x="30" y="0"/>
                    </a:lnTo>
                    <a:lnTo>
                      <a:pt x="30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27"/>
              <p:cNvSpPr>
                <a:spLocks/>
              </p:cNvSpPr>
              <p:nvPr userDrawn="1"/>
            </p:nvSpPr>
            <p:spPr bwMode="auto">
              <a:xfrm>
                <a:off x="6337301" y="3638550"/>
                <a:ext cx="52388" cy="65088"/>
              </a:xfrm>
              <a:custGeom>
                <a:avLst/>
                <a:gdLst>
                  <a:gd name="T0" fmla="*/ 0 w 33"/>
                  <a:gd name="T1" fmla="*/ 0 h 41"/>
                  <a:gd name="T2" fmla="*/ 7 w 33"/>
                  <a:gd name="T3" fmla="*/ 0 h 41"/>
                  <a:gd name="T4" fmla="*/ 7 w 33"/>
                  <a:gd name="T5" fmla="*/ 22 h 41"/>
                  <a:gd name="T6" fmla="*/ 7 w 33"/>
                  <a:gd name="T7" fmla="*/ 28 h 41"/>
                  <a:gd name="T8" fmla="*/ 9 w 33"/>
                  <a:gd name="T9" fmla="*/ 30 h 41"/>
                  <a:gd name="T10" fmla="*/ 12 w 33"/>
                  <a:gd name="T11" fmla="*/ 33 h 41"/>
                  <a:gd name="T12" fmla="*/ 16 w 33"/>
                  <a:gd name="T13" fmla="*/ 34 h 41"/>
                  <a:gd name="T14" fmla="*/ 20 w 33"/>
                  <a:gd name="T15" fmla="*/ 33 h 41"/>
                  <a:gd name="T16" fmla="*/ 24 w 33"/>
                  <a:gd name="T17" fmla="*/ 30 h 41"/>
                  <a:gd name="T18" fmla="*/ 25 w 33"/>
                  <a:gd name="T19" fmla="*/ 28 h 41"/>
                  <a:gd name="T20" fmla="*/ 26 w 33"/>
                  <a:gd name="T21" fmla="*/ 22 h 41"/>
                  <a:gd name="T22" fmla="*/ 26 w 33"/>
                  <a:gd name="T23" fmla="*/ 0 h 41"/>
                  <a:gd name="T24" fmla="*/ 33 w 33"/>
                  <a:gd name="T25" fmla="*/ 0 h 41"/>
                  <a:gd name="T26" fmla="*/ 33 w 33"/>
                  <a:gd name="T27" fmla="*/ 22 h 41"/>
                  <a:gd name="T28" fmla="*/ 33 w 33"/>
                  <a:gd name="T29" fmla="*/ 28 h 41"/>
                  <a:gd name="T30" fmla="*/ 30 w 33"/>
                  <a:gd name="T31" fmla="*/ 32 h 41"/>
                  <a:gd name="T32" fmla="*/ 27 w 33"/>
                  <a:gd name="T33" fmla="*/ 36 h 41"/>
                  <a:gd name="T34" fmla="*/ 25 w 33"/>
                  <a:gd name="T35" fmla="*/ 38 h 41"/>
                  <a:gd name="T36" fmla="*/ 21 w 33"/>
                  <a:gd name="T37" fmla="*/ 39 h 41"/>
                  <a:gd name="T38" fmla="*/ 16 w 33"/>
                  <a:gd name="T39" fmla="*/ 41 h 41"/>
                  <a:gd name="T40" fmla="*/ 12 w 33"/>
                  <a:gd name="T41" fmla="*/ 39 h 41"/>
                  <a:gd name="T42" fmla="*/ 8 w 33"/>
                  <a:gd name="T43" fmla="*/ 38 h 41"/>
                  <a:gd name="T44" fmla="*/ 4 w 33"/>
                  <a:gd name="T45" fmla="*/ 36 h 41"/>
                  <a:gd name="T46" fmla="*/ 1 w 33"/>
                  <a:gd name="T47" fmla="*/ 32 h 41"/>
                  <a:gd name="T48" fmla="*/ 0 w 33"/>
                  <a:gd name="T49" fmla="*/ 28 h 41"/>
                  <a:gd name="T50" fmla="*/ 0 w 33"/>
                  <a:gd name="T51" fmla="*/ 22 h 41"/>
                  <a:gd name="T52" fmla="*/ 0 w 33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1">
                    <a:moveTo>
                      <a:pt x="0" y="0"/>
                    </a:moveTo>
                    <a:lnTo>
                      <a:pt x="7" y="0"/>
                    </a:lnTo>
                    <a:lnTo>
                      <a:pt x="7" y="22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2" y="33"/>
                    </a:lnTo>
                    <a:lnTo>
                      <a:pt x="16" y="34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2"/>
                    </a:lnTo>
                    <a:lnTo>
                      <a:pt x="33" y="28"/>
                    </a:lnTo>
                    <a:lnTo>
                      <a:pt x="30" y="32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1" y="39"/>
                    </a:lnTo>
                    <a:lnTo>
                      <a:pt x="16" y="41"/>
                    </a:lnTo>
                    <a:lnTo>
                      <a:pt x="12" y="39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28"/>
              <p:cNvSpPr>
                <a:spLocks/>
              </p:cNvSpPr>
              <p:nvPr userDrawn="1"/>
            </p:nvSpPr>
            <p:spPr bwMode="auto">
              <a:xfrm>
                <a:off x="6403976" y="3638550"/>
                <a:ext cx="53975" cy="65088"/>
              </a:xfrm>
              <a:custGeom>
                <a:avLst/>
                <a:gdLst>
                  <a:gd name="T0" fmla="*/ 0 w 34"/>
                  <a:gd name="T1" fmla="*/ 0 h 41"/>
                  <a:gd name="T2" fmla="*/ 8 w 34"/>
                  <a:gd name="T3" fmla="*/ 0 h 41"/>
                  <a:gd name="T4" fmla="*/ 8 w 34"/>
                  <a:gd name="T5" fmla="*/ 22 h 41"/>
                  <a:gd name="T6" fmla="*/ 8 w 34"/>
                  <a:gd name="T7" fmla="*/ 28 h 41"/>
                  <a:gd name="T8" fmla="*/ 10 w 34"/>
                  <a:gd name="T9" fmla="*/ 30 h 41"/>
                  <a:gd name="T10" fmla="*/ 13 w 34"/>
                  <a:gd name="T11" fmla="*/ 33 h 41"/>
                  <a:gd name="T12" fmla="*/ 17 w 34"/>
                  <a:gd name="T13" fmla="*/ 34 h 41"/>
                  <a:gd name="T14" fmla="*/ 21 w 34"/>
                  <a:gd name="T15" fmla="*/ 33 h 41"/>
                  <a:gd name="T16" fmla="*/ 25 w 34"/>
                  <a:gd name="T17" fmla="*/ 30 h 41"/>
                  <a:gd name="T18" fmla="*/ 26 w 34"/>
                  <a:gd name="T19" fmla="*/ 28 h 41"/>
                  <a:gd name="T20" fmla="*/ 27 w 34"/>
                  <a:gd name="T21" fmla="*/ 22 h 41"/>
                  <a:gd name="T22" fmla="*/ 27 w 34"/>
                  <a:gd name="T23" fmla="*/ 0 h 41"/>
                  <a:gd name="T24" fmla="*/ 34 w 34"/>
                  <a:gd name="T25" fmla="*/ 0 h 41"/>
                  <a:gd name="T26" fmla="*/ 34 w 34"/>
                  <a:gd name="T27" fmla="*/ 22 h 41"/>
                  <a:gd name="T28" fmla="*/ 33 w 34"/>
                  <a:gd name="T29" fmla="*/ 28 h 41"/>
                  <a:gd name="T30" fmla="*/ 31 w 34"/>
                  <a:gd name="T31" fmla="*/ 32 h 41"/>
                  <a:gd name="T32" fmla="*/ 29 w 34"/>
                  <a:gd name="T33" fmla="*/ 36 h 41"/>
                  <a:gd name="T34" fmla="*/ 26 w 34"/>
                  <a:gd name="T35" fmla="*/ 38 h 41"/>
                  <a:gd name="T36" fmla="*/ 22 w 34"/>
                  <a:gd name="T37" fmla="*/ 39 h 41"/>
                  <a:gd name="T38" fmla="*/ 17 w 34"/>
                  <a:gd name="T39" fmla="*/ 41 h 41"/>
                  <a:gd name="T40" fmla="*/ 13 w 34"/>
                  <a:gd name="T41" fmla="*/ 39 h 41"/>
                  <a:gd name="T42" fmla="*/ 9 w 34"/>
                  <a:gd name="T43" fmla="*/ 38 h 41"/>
                  <a:gd name="T44" fmla="*/ 5 w 34"/>
                  <a:gd name="T45" fmla="*/ 36 h 41"/>
                  <a:gd name="T46" fmla="*/ 2 w 34"/>
                  <a:gd name="T47" fmla="*/ 32 h 41"/>
                  <a:gd name="T48" fmla="*/ 1 w 34"/>
                  <a:gd name="T49" fmla="*/ 28 h 41"/>
                  <a:gd name="T50" fmla="*/ 0 w 34"/>
                  <a:gd name="T51" fmla="*/ 22 h 41"/>
                  <a:gd name="T52" fmla="*/ 0 w 34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8" y="0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21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22"/>
                    </a:lnTo>
                    <a:lnTo>
                      <a:pt x="33" y="28"/>
                    </a:lnTo>
                    <a:lnTo>
                      <a:pt x="31" y="32"/>
                    </a:lnTo>
                    <a:lnTo>
                      <a:pt x="29" y="36"/>
                    </a:lnTo>
                    <a:lnTo>
                      <a:pt x="26" y="38"/>
                    </a:lnTo>
                    <a:lnTo>
                      <a:pt x="22" y="39"/>
                    </a:lnTo>
                    <a:lnTo>
                      <a:pt x="17" y="41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29"/>
              <p:cNvSpPr>
                <a:spLocks/>
              </p:cNvSpPr>
              <p:nvPr userDrawn="1"/>
            </p:nvSpPr>
            <p:spPr bwMode="auto">
              <a:xfrm>
                <a:off x="6467476" y="3638550"/>
                <a:ext cx="49213" cy="61913"/>
              </a:xfrm>
              <a:custGeom>
                <a:avLst/>
                <a:gdLst>
                  <a:gd name="T0" fmla="*/ 0 w 31"/>
                  <a:gd name="T1" fmla="*/ 0 h 39"/>
                  <a:gd name="T2" fmla="*/ 31 w 31"/>
                  <a:gd name="T3" fmla="*/ 0 h 39"/>
                  <a:gd name="T4" fmla="*/ 31 w 31"/>
                  <a:gd name="T5" fmla="*/ 7 h 39"/>
                  <a:gd name="T6" fmla="*/ 19 w 31"/>
                  <a:gd name="T7" fmla="*/ 7 h 39"/>
                  <a:gd name="T8" fmla="*/ 19 w 31"/>
                  <a:gd name="T9" fmla="*/ 39 h 39"/>
                  <a:gd name="T10" fmla="*/ 12 w 31"/>
                  <a:gd name="T11" fmla="*/ 39 h 39"/>
                  <a:gd name="T12" fmla="*/ 12 w 31"/>
                  <a:gd name="T13" fmla="*/ 7 h 39"/>
                  <a:gd name="T14" fmla="*/ 0 w 31"/>
                  <a:gd name="T15" fmla="*/ 7 h 39"/>
                  <a:gd name="T16" fmla="*/ 0 w 31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0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19" y="7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30"/>
              <p:cNvSpPr>
                <a:spLocks/>
              </p:cNvSpPr>
              <p:nvPr userDrawn="1"/>
            </p:nvSpPr>
            <p:spPr bwMode="auto">
              <a:xfrm>
                <a:off x="6543676" y="3638550"/>
                <a:ext cx="61913" cy="61913"/>
              </a:xfrm>
              <a:custGeom>
                <a:avLst/>
                <a:gdLst>
                  <a:gd name="T0" fmla="*/ 0 w 39"/>
                  <a:gd name="T1" fmla="*/ 0 h 39"/>
                  <a:gd name="T2" fmla="*/ 7 w 39"/>
                  <a:gd name="T3" fmla="*/ 0 h 39"/>
                  <a:gd name="T4" fmla="*/ 19 w 39"/>
                  <a:gd name="T5" fmla="*/ 30 h 39"/>
                  <a:gd name="T6" fmla="*/ 31 w 39"/>
                  <a:gd name="T7" fmla="*/ 0 h 39"/>
                  <a:gd name="T8" fmla="*/ 39 w 39"/>
                  <a:gd name="T9" fmla="*/ 0 h 39"/>
                  <a:gd name="T10" fmla="*/ 23 w 39"/>
                  <a:gd name="T11" fmla="*/ 39 h 39"/>
                  <a:gd name="T12" fmla="*/ 15 w 39"/>
                  <a:gd name="T13" fmla="*/ 39 h 39"/>
                  <a:gd name="T14" fmla="*/ 0 w 39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7" y="0"/>
                    </a:lnTo>
                    <a:lnTo>
                      <a:pt x="19" y="3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23" y="39"/>
                    </a:lnTo>
                    <a:lnTo>
                      <a:pt x="1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31"/>
              <p:cNvSpPr>
                <a:spLocks noEditPoints="1"/>
              </p:cNvSpPr>
              <p:nvPr userDrawn="1"/>
            </p:nvSpPr>
            <p:spPr bwMode="auto">
              <a:xfrm>
                <a:off x="6607176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9 w 42"/>
                  <a:gd name="T9" fmla="*/ 13 h 41"/>
                  <a:gd name="T10" fmla="*/ 8 w 42"/>
                  <a:gd name="T11" fmla="*/ 16 h 41"/>
                  <a:gd name="T12" fmla="*/ 8 w 42"/>
                  <a:gd name="T13" fmla="*/ 20 h 41"/>
                  <a:gd name="T14" fmla="*/ 8 w 42"/>
                  <a:gd name="T15" fmla="*/ 24 h 41"/>
                  <a:gd name="T16" fmla="*/ 9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6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39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39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6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4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4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9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6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39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39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6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32"/>
              <p:cNvSpPr>
                <a:spLocks noEditPoints="1"/>
              </p:cNvSpPr>
              <p:nvPr userDrawn="1"/>
            </p:nvSpPr>
            <p:spPr bwMode="auto">
              <a:xfrm>
                <a:off x="6681788" y="3638550"/>
                <a:ext cx="66675" cy="65088"/>
              </a:xfrm>
              <a:custGeom>
                <a:avLst/>
                <a:gdLst>
                  <a:gd name="T0" fmla="*/ 21 w 42"/>
                  <a:gd name="T1" fmla="*/ 5 h 41"/>
                  <a:gd name="T2" fmla="*/ 17 w 42"/>
                  <a:gd name="T3" fmla="*/ 7 h 41"/>
                  <a:gd name="T4" fmla="*/ 15 w 42"/>
                  <a:gd name="T5" fmla="*/ 8 h 41"/>
                  <a:gd name="T6" fmla="*/ 12 w 42"/>
                  <a:gd name="T7" fmla="*/ 11 h 41"/>
                  <a:gd name="T8" fmla="*/ 10 w 42"/>
                  <a:gd name="T9" fmla="*/ 13 h 41"/>
                  <a:gd name="T10" fmla="*/ 8 w 42"/>
                  <a:gd name="T11" fmla="*/ 16 h 41"/>
                  <a:gd name="T12" fmla="*/ 7 w 42"/>
                  <a:gd name="T13" fmla="*/ 20 h 41"/>
                  <a:gd name="T14" fmla="*/ 8 w 42"/>
                  <a:gd name="T15" fmla="*/ 24 h 41"/>
                  <a:gd name="T16" fmla="*/ 10 w 42"/>
                  <a:gd name="T17" fmla="*/ 28 h 41"/>
                  <a:gd name="T18" fmla="*/ 12 w 42"/>
                  <a:gd name="T19" fmla="*/ 30 h 41"/>
                  <a:gd name="T20" fmla="*/ 15 w 42"/>
                  <a:gd name="T21" fmla="*/ 33 h 41"/>
                  <a:gd name="T22" fmla="*/ 17 w 42"/>
                  <a:gd name="T23" fmla="*/ 34 h 41"/>
                  <a:gd name="T24" fmla="*/ 21 w 42"/>
                  <a:gd name="T25" fmla="*/ 34 h 41"/>
                  <a:gd name="T26" fmla="*/ 25 w 42"/>
                  <a:gd name="T27" fmla="*/ 34 h 41"/>
                  <a:gd name="T28" fmla="*/ 28 w 42"/>
                  <a:gd name="T29" fmla="*/ 33 h 41"/>
                  <a:gd name="T30" fmla="*/ 32 w 42"/>
                  <a:gd name="T31" fmla="*/ 30 h 41"/>
                  <a:gd name="T32" fmla="*/ 33 w 42"/>
                  <a:gd name="T33" fmla="*/ 28 h 41"/>
                  <a:gd name="T34" fmla="*/ 34 w 42"/>
                  <a:gd name="T35" fmla="*/ 24 h 41"/>
                  <a:gd name="T36" fmla="*/ 36 w 42"/>
                  <a:gd name="T37" fmla="*/ 20 h 41"/>
                  <a:gd name="T38" fmla="*/ 34 w 42"/>
                  <a:gd name="T39" fmla="*/ 16 h 41"/>
                  <a:gd name="T40" fmla="*/ 33 w 42"/>
                  <a:gd name="T41" fmla="*/ 13 h 41"/>
                  <a:gd name="T42" fmla="*/ 32 w 42"/>
                  <a:gd name="T43" fmla="*/ 11 h 41"/>
                  <a:gd name="T44" fmla="*/ 28 w 42"/>
                  <a:gd name="T45" fmla="*/ 8 h 41"/>
                  <a:gd name="T46" fmla="*/ 25 w 42"/>
                  <a:gd name="T47" fmla="*/ 7 h 41"/>
                  <a:gd name="T48" fmla="*/ 21 w 42"/>
                  <a:gd name="T49" fmla="*/ 5 h 41"/>
                  <a:gd name="T50" fmla="*/ 21 w 42"/>
                  <a:gd name="T51" fmla="*/ 0 h 41"/>
                  <a:gd name="T52" fmla="*/ 27 w 42"/>
                  <a:gd name="T53" fmla="*/ 0 h 41"/>
                  <a:gd name="T54" fmla="*/ 32 w 42"/>
                  <a:gd name="T55" fmla="*/ 3 h 41"/>
                  <a:gd name="T56" fmla="*/ 36 w 42"/>
                  <a:gd name="T57" fmla="*/ 5 h 41"/>
                  <a:gd name="T58" fmla="*/ 40 w 42"/>
                  <a:gd name="T59" fmla="*/ 9 h 41"/>
                  <a:gd name="T60" fmla="*/ 41 w 42"/>
                  <a:gd name="T61" fmla="*/ 15 h 41"/>
                  <a:gd name="T62" fmla="*/ 42 w 42"/>
                  <a:gd name="T63" fmla="*/ 20 h 41"/>
                  <a:gd name="T64" fmla="*/ 41 w 42"/>
                  <a:gd name="T65" fmla="*/ 25 h 41"/>
                  <a:gd name="T66" fmla="*/ 40 w 42"/>
                  <a:gd name="T67" fmla="*/ 30 h 41"/>
                  <a:gd name="T68" fmla="*/ 36 w 42"/>
                  <a:gd name="T69" fmla="*/ 34 h 41"/>
                  <a:gd name="T70" fmla="*/ 32 w 42"/>
                  <a:gd name="T71" fmla="*/ 38 h 41"/>
                  <a:gd name="T72" fmla="*/ 27 w 42"/>
                  <a:gd name="T73" fmla="*/ 39 h 41"/>
                  <a:gd name="T74" fmla="*/ 21 w 42"/>
                  <a:gd name="T75" fmla="*/ 41 h 41"/>
                  <a:gd name="T76" fmla="*/ 16 w 42"/>
                  <a:gd name="T77" fmla="*/ 39 h 41"/>
                  <a:gd name="T78" fmla="*/ 11 w 42"/>
                  <a:gd name="T79" fmla="*/ 38 h 41"/>
                  <a:gd name="T80" fmla="*/ 7 w 42"/>
                  <a:gd name="T81" fmla="*/ 34 h 41"/>
                  <a:gd name="T82" fmla="*/ 3 w 42"/>
                  <a:gd name="T83" fmla="*/ 30 h 41"/>
                  <a:gd name="T84" fmla="*/ 2 w 42"/>
                  <a:gd name="T85" fmla="*/ 25 h 41"/>
                  <a:gd name="T86" fmla="*/ 0 w 42"/>
                  <a:gd name="T87" fmla="*/ 20 h 41"/>
                  <a:gd name="T88" fmla="*/ 2 w 42"/>
                  <a:gd name="T89" fmla="*/ 15 h 41"/>
                  <a:gd name="T90" fmla="*/ 3 w 42"/>
                  <a:gd name="T91" fmla="*/ 9 h 41"/>
                  <a:gd name="T92" fmla="*/ 7 w 42"/>
                  <a:gd name="T93" fmla="*/ 5 h 41"/>
                  <a:gd name="T94" fmla="*/ 11 w 42"/>
                  <a:gd name="T95" fmla="*/ 3 h 41"/>
                  <a:gd name="T96" fmla="*/ 16 w 42"/>
                  <a:gd name="T97" fmla="*/ 0 h 41"/>
                  <a:gd name="T98" fmla="*/ 21 w 42"/>
                  <a:gd name="T9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41">
                    <a:moveTo>
                      <a:pt x="21" y="5"/>
                    </a:moveTo>
                    <a:lnTo>
                      <a:pt x="17" y="7"/>
                    </a:lnTo>
                    <a:lnTo>
                      <a:pt x="15" y="8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7" y="20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0"/>
                    </a:lnTo>
                    <a:lnTo>
                      <a:pt x="15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2" y="30"/>
                    </a:lnTo>
                    <a:lnTo>
                      <a:pt x="33" y="28"/>
                    </a:lnTo>
                    <a:lnTo>
                      <a:pt x="34" y="24"/>
                    </a:lnTo>
                    <a:lnTo>
                      <a:pt x="36" y="20"/>
                    </a:lnTo>
                    <a:lnTo>
                      <a:pt x="34" y="16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7" y="0"/>
                    </a:lnTo>
                    <a:lnTo>
                      <a:pt x="32" y="3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1" y="15"/>
                    </a:lnTo>
                    <a:lnTo>
                      <a:pt x="42" y="20"/>
                    </a:lnTo>
                    <a:lnTo>
                      <a:pt x="41" y="25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1" y="41"/>
                    </a:lnTo>
                    <a:lnTo>
                      <a:pt x="16" y="39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33"/>
              <p:cNvSpPr>
                <a:spLocks noEditPoints="1"/>
              </p:cNvSpPr>
              <p:nvPr userDrawn="1"/>
            </p:nvSpPr>
            <p:spPr bwMode="auto">
              <a:xfrm>
                <a:off x="6761163" y="3638550"/>
                <a:ext cx="52388" cy="61913"/>
              </a:xfrm>
              <a:custGeom>
                <a:avLst/>
                <a:gdLst>
                  <a:gd name="T0" fmla="*/ 7 w 33"/>
                  <a:gd name="T1" fmla="*/ 7 h 39"/>
                  <a:gd name="T2" fmla="*/ 7 w 33"/>
                  <a:gd name="T3" fmla="*/ 21 h 39"/>
                  <a:gd name="T4" fmla="*/ 15 w 33"/>
                  <a:gd name="T5" fmla="*/ 21 h 39"/>
                  <a:gd name="T6" fmla="*/ 18 w 33"/>
                  <a:gd name="T7" fmla="*/ 21 h 39"/>
                  <a:gd name="T8" fmla="*/ 21 w 33"/>
                  <a:gd name="T9" fmla="*/ 20 h 39"/>
                  <a:gd name="T10" fmla="*/ 22 w 33"/>
                  <a:gd name="T11" fmla="*/ 19 h 39"/>
                  <a:gd name="T12" fmla="*/ 24 w 33"/>
                  <a:gd name="T13" fmla="*/ 17 h 39"/>
                  <a:gd name="T14" fmla="*/ 25 w 33"/>
                  <a:gd name="T15" fmla="*/ 13 h 39"/>
                  <a:gd name="T16" fmla="*/ 24 w 33"/>
                  <a:gd name="T17" fmla="*/ 11 h 39"/>
                  <a:gd name="T18" fmla="*/ 22 w 33"/>
                  <a:gd name="T19" fmla="*/ 8 h 39"/>
                  <a:gd name="T20" fmla="*/ 20 w 33"/>
                  <a:gd name="T21" fmla="*/ 7 h 39"/>
                  <a:gd name="T22" fmla="*/ 16 w 33"/>
                  <a:gd name="T23" fmla="*/ 7 h 39"/>
                  <a:gd name="T24" fmla="*/ 7 w 33"/>
                  <a:gd name="T25" fmla="*/ 7 h 39"/>
                  <a:gd name="T26" fmla="*/ 0 w 33"/>
                  <a:gd name="T27" fmla="*/ 0 h 39"/>
                  <a:gd name="T28" fmla="*/ 15 w 33"/>
                  <a:gd name="T29" fmla="*/ 0 h 39"/>
                  <a:gd name="T30" fmla="*/ 20 w 33"/>
                  <a:gd name="T31" fmla="*/ 2 h 39"/>
                  <a:gd name="T32" fmla="*/ 25 w 33"/>
                  <a:gd name="T33" fmla="*/ 2 h 39"/>
                  <a:gd name="T34" fmla="*/ 28 w 33"/>
                  <a:gd name="T35" fmla="*/ 4 h 39"/>
                  <a:gd name="T36" fmla="*/ 30 w 33"/>
                  <a:gd name="T37" fmla="*/ 7 h 39"/>
                  <a:gd name="T38" fmla="*/ 32 w 33"/>
                  <a:gd name="T39" fmla="*/ 9 h 39"/>
                  <a:gd name="T40" fmla="*/ 32 w 33"/>
                  <a:gd name="T41" fmla="*/ 13 h 39"/>
                  <a:gd name="T42" fmla="*/ 30 w 33"/>
                  <a:gd name="T43" fmla="*/ 19 h 39"/>
                  <a:gd name="T44" fmla="*/ 29 w 33"/>
                  <a:gd name="T45" fmla="*/ 21 h 39"/>
                  <a:gd name="T46" fmla="*/ 26 w 33"/>
                  <a:gd name="T47" fmla="*/ 24 h 39"/>
                  <a:gd name="T48" fmla="*/ 22 w 33"/>
                  <a:gd name="T49" fmla="*/ 25 h 39"/>
                  <a:gd name="T50" fmla="*/ 33 w 33"/>
                  <a:gd name="T51" fmla="*/ 39 h 39"/>
                  <a:gd name="T52" fmla="*/ 25 w 33"/>
                  <a:gd name="T53" fmla="*/ 39 h 39"/>
                  <a:gd name="T54" fmla="*/ 16 w 33"/>
                  <a:gd name="T55" fmla="*/ 26 h 39"/>
                  <a:gd name="T56" fmla="*/ 7 w 33"/>
                  <a:gd name="T57" fmla="*/ 26 h 39"/>
                  <a:gd name="T58" fmla="*/ 7 w 33"/>
                  <a:gd name="T59" fmla="*/ 39 h 39"/>
                  <a:gd name="T60" fmla="*/ 0 w 33"/>
                  <a:gd name="T61" fmla="*/ 39 h 39"/>
                  <a:gd name="T62" fmla="*/ 0 w 33"/>
                  <a:gd name="T6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9">
                    <a:moveTo>
                      <a:pt x="7" y="7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7" y="7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2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13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6" y="24"/>
                    </a:lnTo>
                    <a:lnTo>
                      <a:pt x="22" y="25"/>
                    </a:lnTo>
                    <a:lnTo>
                      <a:pt x="33" y="39"/>
                    </a:lnTo>
                    <a:lnTo>
                      <a:pt x="25" y="39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34"/>
              <p:cNvSpPr>
                <a:spLocks noEditPoints="1"/>
              </p:cNvSpPr>
              <p:nvPr userDrawn="1"/>
            </p:nvSpPr>
            <p:spPr bwMode="auto">
              <a:xfrm>
                <a:off x="5491163" y="3746500"/>
                <a:ext cx="49213" cy="60325"/>
              </a:xfrm>
              <a:custGeom>
                <a:avLst/>
                <a:gdLst>
                  <a:gd name="T0" fmla="*/ 6 w 31"/>
                  <a:gd name="T1" fmla="*/ 23 h 38"/>
                  <a:gd name="T2" fmla="*/ 6 w 31"/>
                  <a:gd name="T3" fmla="*/ 33 h 38"/>
                  <a:gd name="T4" fmla="*/ 17 w 31"/>
                  <a:gd name="T5" fmla="*/ 33 h 38"/>
                  <a:gd name="T6" fmla="*/ 21 w 31"/>
                  <a:gd name="T7" fmla="*/ 33 h 38"/>
                  <a:gd name="T8" fmla="*/ 22 w 31"/>
                  <a:gd name="T9" fmla="*/ 32 h 38"/>
                  <a:gd name="T10" fmla="*/ 24 w 31"/>
                  <a:gd name="T11" fmla="*/ 30 h 38"/>
                  <a:gd name="T12" fmla="*/ 25 w 31"/>
                  <a:gd name="T13" fmla="*/ 28 h 38"/>
                  <a:gd name="T14" fmla="*/ 24 w 31"/>
                  <a:gd name="T15" fmla="*/ 25 h 38"/>
                  <a:gd name="T16" fmla="*/ 22 w 31"/>
                  <a:gd name="T17" fmla="*/ 24 h 38"/>
                  <a:gd name="T18" fmla="*/ 20 w 31"/>
                  <a:gd name="T19" fmla="*/ 23 h 38"/>
                  <a:gd name="T20" fmla="*/ 16 w 31"/>
                  <a:gd name="T21" fmla="*/ 23 h 38"/>
                  <a:gd name="T22" fmla="*/ 6 w 31"/>
                  <a:gd name="T23" fmla="*/ 23 h 38"/>
                  <a:gd name="T24" fmla="*/ 6 w 31"/>
                  <a:gd name="T25" fmla="*/ 6 h 38"/>
                  <a:gd name="T26" fmla="*/ 6 w 31"/>
                  <a:gd name="T27" fmla="*/ 16 h 38"/>
                  <a:gd name="T28" fmla="*/ 16 w 31"/>
                  <a:gd name="T29" fmla="*/ 16 h 38"/>
                  <a:gd name="T30" fmla="*/ 18 w 31"/>
                  <a:gd name="T31" fmla="*/ 16 h 38"/>
                  <a:gd name="T32" fmla="*/ 21 w 31"/>
                  <a:gd name="T33" fmla="*/ 15 h 38"/>
                  <a:gd name="T34" fmla="*/ 22 w 31"/>
                  <a:gd name="T35" fmla="*/ 13 h 38"/>
                  <a:gd name="T36" fmla="*/ 22 w 31"/>
                  <a:gd name="T37" fmla="*/ 11 h 38"/>
                  <a:gd name="T38" fmla="*/ 22 w 31"/>
                  <a:gd name="T39" fmla="*/ 8 h 38"/>
                  <a:gd name="T40" fmla="*/ 21 w 31"/>
                  <a:gd name="T41" fmla="*/ 7 h 38"/>
                  <a:gd name="T42" fmla="*/ 18 w 31"/>
                  <a:gd name="T43" fmla="*/ 7 h 38"/>
                  <a:gd name="T44" fmla="*/ 16 w 31"/>
                  <a:gd name="T45" fmla="*/ 6 h 38"/>
                  <a:gd name="T46" fmla="*/ 6 w 31"/>
                  <a:gd name="T47" fmla="*/ 6 h 38"/>
                  <a:gd name="T48" fmla="*/ 0 w 31"/>
                  <a:gd name="T49" fmla="*/ 0 h 38"/>
                  <a:gd name="T50" fmla="*/ 16 w 31"/>
                  <a:gd name="T51" fmla="*/ 0 h 38"/>
                  <a:gd name="T52" fmla="*/ 20 w 31"/>
                  <a:gd name="T53" fmla="*/ 0 h 38"/>
                  <a:gd name="T54" fmla="*/ 22 w 31"/>
                  <a:gd name="T55" fmla="*/ 0 h 38"/>
                  <a:gd name="T56" fmla="*/ 25 w 31"/>
                  <a:gd name="T57" fmla="*/ 2 h 38"/>
                  <a:gd name="T58" fmla="*/ 26 w 31"/>
                  <a:gd name="T59" fmla="*/ 3 h 38"/>
                  <a:gd name="T60" fmla="*/ 29 w 31"/>
                  <a:gd name="T61" fmla="*/ 7 h 38"/>
                  <a:gd name="T62" fmla="*/ 29 w 31"/>
                  <a:gd name="T63" fmla="*/ 11 h 38"/>
                  <a:gd name="T64" fmla="*/ 29 w 31"/>
                  <a:gd name="T65" fmla="*/ 13 h 38"/>
                  <a:gd name="T66" fmla="*/ 27 w 31"/>
                  <a:gd name="T67" fmla="*/ 15 h 38"/>
                  <a:gd name="T68" fmla="*/ 26 w 31"/>
                  <a:gd name="T69" fmla="*/ 17 h 38"/>
                  <a:gd name="T70" fmla="*/ 25 w 31"/>
                  <a:gd name="T71" fmla="*/ 19 h 38"/>
                  <a:gd name="T72" fmla="*/ 24 w 31"/>
                  <a:gd name="T73" fmla="*/ 19 h 38"/>
                  <a:gd name="T74" fmla="*/ 26 w 31"/>
                  <a:gd name="T75" fmla="*/ 20 h 38"/>
                  <a:gd name="T76" fmla="*/ 29 w 31"/>
                  <a:gd name="T77" fmla="*/ 21 h 38"/>
                  <a:gd name="T78" fmla="*/ 31 w 31"/>
                  <a:gd name="T79" fmla="*/ 25 h 38"/>
                  <a:gd name="T80" fmla="*/ 31 w 31"/>
                  <a:gd name="T81" fmla="*/ 28 h 38"/>
                  <a:gd name="T82" fmla="*/ 30 w 31"/>
                  <a:gd name="T83" fmla="*/ 32 h 38"/>
                  <a:gd name="T84" fmla="*/ 29 w 31"/>
                  <a:gd name="T85" fmla="*/ 36 h 38"/>
                  <a:gd name="T86" fmla="*/ 26 w 31"/>
                  <a:gd name="T87" fmla="*/ 37 h 38"/>
                  <a:gd name="T88" fmla="*/ 22 w 31"/>
                  <a:gd name="T89" fmla="*/ 38 h 38"/>
                  <a:gd name="T90" fmla="*/ 17 w 31"/>
                  <a:gd name="T91" fmla="*/ 38 h 38"/>
                  <a:gd name="T92" fmla="*/ 0 w 31"/>
                  <a:gd name="T93" fmla="*/ 38 h 38"/>
                  <a:gd name="T94" fmla="*/ 0 w 31"/>
                  <a:gd name="T9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38">
                    <a:moveTo>
                      <a:pt x="6" y="23"/>
                    </a:moveTo>
                    <a:lnTo>
                      <a:pt x="6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6" y="23"/>
                    </a:lnTo>
                    <a:close/>
                    <a:moveTo>
                      <a:pt x="6" y="6"/>
                    </a:moveTo>
                    <a:lnTo>
                      <a:pt x="6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6" y="20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31" y="28"/>
                    </a:lnTo>
                    <a:lnTo>
                      <a:pt x="30" y="32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35"/>
              <p:cNvSpPr>
                <a:spLocks/>
              </p:cNvSpPr>
              <p:nvPr userDrawn="1"/>
            </p:nvSpPr>
            <p:spPr bwMode="auto">
              <a:xfrm>
                <a:off x="5553076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36"/>
              <p:cNvSpPr>
                <a:spLocks noEditPoints="1"/>
              </p:cNvSpPr>
              <p:nvPr userDrawn="1"/>
            </p:nvSpPr>
            <p:spPr bwMode="auto">
              <a:xfrm>
                <a:off x="5611813" y="3746500"/>
                <a:ext cx="55563" cy="60325"/>
              </a:xfrm>
              <a:custGeom>
                <a:avLst/>
                <a:gdLst>
                  <a:gd name="T0" fmla="*/ 6 w 35"/>
                  <a:gd name="T1" fmla="*/ 6 h 38"/>
                  <a:gd name="T2" fmla="*/ 6 w 35"/>
                  <a:gd name="T3" fmla="*/ 33 h 38"/>
                  <a:gd name="T4" fmla="*/ 14 w 35"/>
                  <a:gd name="T5" fmla="*/ 33 h 38"/>
                  <a:gd name="T6" fmla="*/ 18 w 35"/>
                  <a:gd name="T7" fmla="*/ 32 h 38"/>
                  <a:gd name="T8" fmla="*/ 22 w 35"/>
                  <a:gd name="T9" fmla="*/ 32 h 38"/>
                  <a:gd name="T10" fmla="*/ 25 w 35"/>
                  <a:gd name="T11" fmla="*/ 29 h 38"/>
                  <a:gd name="T12" fmla="*/ 27 w 35"/>
                  <a:gd name="T13" fmla="*/ 26 h 38"/>
                  <a:gd name="T14" fmla="*/ 29 w 35"/>
                  <a:gd name="T15" fmla="*/ 24 h 38"/>
                  <a:gd name="T16" fmla="*/ 29 w 35"/>
                  <a:gd name="T17" fmla="*/ 20 h 38"/>
                  <a:gd name="T18" fmla="*/ 29 w 35"/>
                  <a:gd name="T19" fmla="*/ 15 h 38"/>
                  <a:gd name="T20" fmla="*/ 26 w 35"/>
                  <a:gd name="T21" fmla="*/ 11 h 38"/>
                  <a:gd name="T22" fmla="*/ 23 w 35"/>
                  <a:gd name="T23" fmla="*/ 8 h 38"/>
                  <a:gd name="T24" fmla="*/ 20 w 35"/>
                  <a:gd name="T25" fmla="*/ 7 h 38"/>
                  <a:gd name="T26" fmla="*/ 13 w 35"/>
                  <a:gd name="T27" fmla="*/ 6 h 38"/>
                  <a:gd name="T28" fmla="*/ 6 w 35"/>
                  <a:gd name="T29" fmla="*/ 6 h 38"/>
                  <a:gd name="T30" fmla="*/ 0 w 35"/>
                  <a:gd name="T31" fmla="*/ 0 h 38"/>
                  <a:gd name="T32" fmla="*/ 13 w 35"/>
                  <a:gd name="T33" fmla="*/ 0 h 38"/>
                  <a:gd name="T34" fmla="*/ 20 w 35"/>
                  <a:gd name="T35" fmla="*/ 0 h 38"/>
                  <a:gd name="T36" fmla="*/ 26 w 35"/>
                  <a:gd name="T37" fmla="*/ 2 h 38"/>
                  <a:gd name="T38" fmla="*/ 30 w 35"/>
                  <a:gd name="T39" fmla="*/ 6 h 38"/>
                  <a:gd name="T40" fmla="*/ 33 w 35"/>
                  <a:gd name="T41" fmla="*/ 9 h 38"/>
                  <a:gd name="T42" fmla="*/ 35 w 35"/>
                  <a:gd name="T43" fmla="*/ 13 h 38"/>
                  <a:gd name="T44" fmla="*/ 35 w 35"/>
                  <a:gd name="T45" fmla="*/ 19 h 38"/>
                  <a:gd name="T46" fmla="*/ 35 w 35"/>
                  <a:gd name="T47" fmla="*/ 25 h 38"/>
                  <a:gd name="T48" fmla="*/ 33 w 35"/>
                  <a:gd name="T49" fmla="*/ 29 h 38"/>
                  <a:gd name="T50" fmla="*/ 30 w 35"/>
                  <a:gd name="T51" fmla="*/ 33 h 38"/>
                  <a:gd name="T52" fmla="*/ 26 w 35"/>
                  <a:gd name="T53" fmla="*/ 37 h 38"/>
                  <a:gd name="T54" fmla="*/ 20 w 35"/>
                  <a:gd name="T55" fmla="*/ 38 h 38"/>
                  <a:gd name="T56" fmla="*/ 13 w 35"/>
                  <a:gd name="T57" fmla="*/ 38 h 38"/>
                  <a:gd name="T58" fmla="*/ 0 w 35"/>
                  <a:gd name="T59" fmla="*/ 38 h 38"/>
                  <a:gd name="T60" fmla="*/ 0 w 35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8">
                    <a:moveTo>
                      <a:pt x="6" y="6"/>
                    </a:moveTo>
                    <a:lnTo>
                      <a:pt x="6" y="33"/>
                    </a:lnTo>
                    <a:lnTo>
                      <a:pt x="14" y="33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5" y="29"/>
                    </a:lnTo>
                    <a:lnTo>
                      <a:pt x="27" y="26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29" y="15"/>
                    </a:lnTo>
                    <a:lnTo>
                      <a:pt x="26" y="11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3" y="6"/>
                    </a:lnTo>
                    <a:lnTo>
                      <a:pt x="6" y="6"/>
                    </a:lnTo>
                    <a:close/>
                    <a:moveTo>
                      <a:pt x="0" y="0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3" y="9"/>
                    </a:lnTo>
                    <a:lnTo>
                      <a:pt x="35" y="13"/>
                    </a:lnTo>
                    <a:lnTo>
                      <a:pt x="35" y="19"/>
                    </a:lnTo>
                    <a:lnTo>
                      <a:pt x="35" y="25"/>
                    </a:lnTo>
                    <a:lnTo>
                      <a:pt x="33" y="29"/>
                    </a:lnTo>
                    <a:lnTo>
                      <a:pt x="30" y="33"/>
                    </a:lnTo>
                    <a:lnTo>
                      <a:pt x="26" y="37"/>
                    </a:lnTo>
                    <a:lnTo>
                      <a:pt x="20" y="38"/>
                    </a:lnTo>
                    <a:lnTo>
                      <a:pt x="13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37"/>
              <p:cNvSpPr>
                <a:spLocks noEditPoints="1"/>
              </p:cNvSpPr>
              <p:nvPr userDrawn="1"/>
            </p:nvSpPr>
            <p:spPr bwMode="auto">
              <a:xfrm>
                <a:off x="5681663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7 w 33"/>
                  <a:gd name="T7" fmla="*/ 20 h 38"/>
                  <a:gd name="T8" fmla="*/ 20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4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19 w 33"/>
                  <a:gd name="T21" fmla="*/ 7 h 38"/>
                  <a:gd name="T22" fmla="*/ 15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4 w 33"/>
                  <a:gd name="T33" fmla="*/ 2 h 38"/>
                  <a:gd name="T34" fmla="*/ 27 w 33"/>
                  <a:gd name="T35" fmla="*/ 3 h 38"/>
                  <a:gd name="T36" fmla="*/ 29 w 33"/>
                  <a:gd name="T37" fmla="*/ 6 h 38"/>
                  <a:gd name="T38" fmla="*/ 31 w 33"/>
                  <a:gd name="T39" fmla="*/ 8 h 38"/>
                  <a:gd name="T40" fmla="*/ 31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4 w 33"/>
                  <a:gd name="T53" fmla="*/ 38 h 38"/>
                  <a:gd name="T54" fmla="*/ 15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0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4" y="38"/>
                    </a:lnTo>
                    <a:lnTo>
                      <a:pt x="15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38"/>
              <p:cNvSpPr>
                <a:spLocks noChangeArrowheads="1"/>
              </p:cNvSpPr>
              <p:nvPr userDrawn="1"/>
            </p:nvSpPr>
            <p:spPr bwMode="auto">
              <a:xfrm>
                <a:off x="5746751" y="3746500"/>
                <a:ext cx="11113" cy="60325"/>
              </a:xfrm>
              <a:prstGeom prst="rect">
                <a:avLst/>
              </a:prstGeom>
              <a:solidFill>
                <a:srgbClr val="939598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39"/>
              <p:cNvSpPr>
                <a:spLocks/>
              </p:cNvSpPr>
              <p:nvPr userDrawn="1"/>
            </p:nvSpPr>
            <p:spPr bwMode="auto">
              <a:xfrm>
                <a:off x="5767388" y="3746500"/>
                <a:ext cx="38100" cy="63500"/>
              </a:xfrm>
              <a:custGeom>
                <a:avLst/>
                <a:gdLst>
                  <a:gd name="T0" fmla="*/ 5 w 24"/>
                  <a:gd name="T1" fmla="*/ 0 h 40"/>
                  <a:gd name="T2" fmla="*/ 24 w 24"/>
                  <a:gd name="T3" fmla="*/ 0 h 40"/>
                  <a:gd name="T4" fmla="*/ 24 w 24"/>
                  <a:gd name="T5" fmla="*/ 25 h 40"/>
                  <a:gd name="T6" fmla="*/ 24 w 24"/>
                  <a:gd name="T7" fmla="*/ 30 h 40"/>
                  <a:gd name="T8" fmla="*/ 22 w 24"/>
                  <a:gd name="T9" fmla="*/ 33 h 40"/>
                  <a:gd name="T10" fmla="*/ 21 w 24"/>
                  <a:gd name="T11" fmla="*/ 36 h 40"/>
                  <a:gd name="T12" fmla="*/ 18 w 24"/>
                  <a:gd name="T13" fmla="*/ 38 h 40"/>
                  <a:gd name="T14" fmla="*/ 16 w 24"/>
                  <a:gd name="T15" fmla="*/ 38 h 40"/>
                  <a:gd name="T16" fmla="*/ 12 w 24"/>
                  <a:gd name="T17" fmla="*/ 40 h 40"/>
                  <a:gd name="T18" fmla="*/ 8 w 24"/>
                  <a:gd name="T19" fmla="*/ 38 h 40"/>
                  <a:gd name="T20" fmla="*/ 4 w 24"/>
                  <a:gd name="T21" fmla="*/ 37 h 40"/>
                  <a:gd name="T22" fmla="*/ 0 w 24"/>
                  <a:gd name="T23" fmla="*/ 34 h 40"/>
                  <a:gd name="T24" fmla="*/ 4 w 24"/>
                  <a:gd name="T25" fmla="*/ 29 h 40"/>
                  <a:gd name="T26" fmla="*/ 8 w 24"/>
                  <a:gd name="T27" fmla="*/ 32 h 40"/>
                  <a:gd name="T28" fmla="*/ 12 w 24"/>
                  <a:gd name="T29" fmla="*/ 33 h 40"/>
                  <a:gd name="T30" fmla="*/ 13 w 24"/>
                  <a:gd name="T31" fmla="*/ 33 h 40"/>
                  <a:gd name="T32" fmla="*/ 16 w 24"/>
                  <a:gd name="T33" fmla="*/ 32 h 40"/>
                  <a:gd name="T34" fmla="*/ 17 w 24"/>
                  <a:gd name="T35" fmla="*/ 29 h 40"/>
                  <a:gd name="T36" fmla="*/ 17 w 24"/>
                  <a:gd name="T37" fmla="*/ 26 h 40"/>
                  <a:gd name="T38" fmla="*/ 17 w 24"/>
                  <a:gd name="T39" fmla="*/ 6 h 40"/>
                  <a:gd name="T40" fmla="*/ 5 w 24"/>
                  <a:gd name="T41" fmla="*/ 6 h 40"/>
                  <a:gd name="T42" fmla="*/ 5 w 24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40">
                    <a:moveTo>
                      <a:pt x="5" y="0"/>
                    </a:moveTo>
                    <a:lnTo>
                      <a:pt x="24" y="0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22" y="33"/>
                    </a:lnTo>
                    <a:lnTo>
                      <a:pt x="21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4" y="37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6" y="32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40"/>
              <p:cNvSpPr>
                <a:spLocks/>
              </p:cNvSpPr>
              <p:nvPr userDrawn="1"/>
            </p:nvSpPr>
            <p:spPr bwMode="auto">
              <a:xfrm>
                <a:off x="5821363" y="3746500"/>
                <a:ext cx="41275" cy="60325"/>
              </a:xfrm>
              <a:custGeom>
                <a:avLst/>
                <a:gdLst>
                  <a:gd name="T0" fmla="*/ 0 w 26"/>
                  <a:gd name="T1" fmla="*/ 0 h 38"/>
                  <a:gd name="T2" fmla="*/ 26 w 26"/>
                  <a:gd name="T3" fmla="*/ 0 h 38"/>
                  <a:gd name="T4" fmla="*/ 26 w 26"/>
                  <a:gd name="T5" fmla="*/ 6 h 38"/>
                  <a:gd name="T6" fmla="*/ 7 w 26"/>
                  <a:gd name="T7" fmla="*/ 6 h 38"/>
                  <a:gd name="T8" fmla="*/ 7 w 26"/>
                  <a:gd name="T9" fmla="*/ 17 h 38"/>
                  <a:gd name="T10" fmla="*/ 25 w 26"/>
                  <a:gd name="T11" fmla="*/ 17 h 38"/>
                  <a:gd name="T12" fmla="*/ 25 w 26"/>
                  <a:gd name="T13" fmla="*/ 23 h 38"/>
                  <a:gd name="T14" fmla="*/ 7 w 26"/>
                  <a:gd name="T15" fmla="*/ 23 h 38"/>
                  <a:gd name="T16" fmla="*/ 7 w 26"/>
                  <a:gd name="T17" fmla="*/ 38 h 38"/>
                  <a:gd name="T18" fmla="*/ 0 w 26"/>
                  <a:gd name="T19" fmla="*/ 38 h 38"/>
                  <a:gd name="T20" fmla="*/ 0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0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7" y="6"/>
                    </a:lnTo>
                    <a:lnTo>
                      <a:pt x="7" y="17"/>
                    </a:lnTo>
                    <a:lnTo>
                      <a:pt x="25" y="17"/>
                    </a:lnTo>
                    <a:lnTo>
                      <a:pt x="25" y="23"/>
                    </a:lnTo>
                    <a:lnTo>
                      <a:pt x="7" y="23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41"/>
              <p:cNvSpPr>
                <a:spLocks/>
              </p:cNvSpPr>
              <p:nvPr userDrawn="1"/>
            </p:nvSpPr>
            <p:spPr bwMode="auto">
              <a:xfrm>
                <a:off x="5872163" y="3744913"/>
                <a:ext cx="47625" cy="65088"/>
              </a:xfrm>
              <a:custGeom>
                <a:avLst/>
                <a:gdLst>
                  <a:gd name="T0" fmla="*/ 14 w 30"/>
                  <a:gd name="T1" fmla="*/ 0 h 41"/>
                  <a:gd name="T2" fmla="*/ 22 w 30"/>
                  <a:gd name="T3" fmla="*/ 1 h 41"/>
                  <a:gd name="T4" fmla="*/ 26 w 30"/>
                  <a:gd name="T5" fmla="*/ 3 h 41"/>
                  <a:gd name="T6" fmla="*/ 28 w 30"/>
                  <a:gd name="T7" fmla="*/ 5 h 41"/>
                  <a:gd name="T8" fmla="*/ 24 w 30"/>
                  <a:gd name="T9" fmla="*/ 9 h 41"/>
                  <a:gd name="T10" fmla="*/ 23 w 30"/>
                  <a:gd name="T11" fmla="*/ 8 h 41"/>
                  <a:gd name="T12" fmla="*/ 21 w 30"/>
                  <a:gd name="T13" fmla="*/ 7 h 41"/>
                  <a:gd name="T14" fmla="*/ 14 w 30"/>
                  <a:gd name="T15" fmla="*/ 7 h 41"/>
                  <a:gd name="T16" fmla="*/ 11 w 30"/>
                  <a:gd name="T17" fmla="*/ 7 h 41"/>
                  <a:gd name="T18" fmla="*/ 10 w 30"/>
                  <a:gd name="T19" fmla="*/ 7 h 41"/>
                  <a:gd name="T20" fmla="*/ 9 w 30"/>
                  <a:gd name="T21" fmla="*/ 9 h 41"/>
                  <a:gd name="T22" fmla="*/ 7 w 30"/>
                  <a:gd name="T23" fmla="*/ 10 h 41"/>
                  <a:gd name="T24" fmla="*/ 9 w 30"/>
                  <a:gd name="T25" fmla="*/ 13 h 41"/>
                  <a:gd name="T26" fmla="*/ 10 w 30"/>
                  <a:gd name="T27" fmla="*/ 14 h 41"/>
                  <a:gd name="T28" fmla="*/ 13 w 30"/>
                  <a:gd name="T29" fmla="*/ 16 h 41"/>
                  <a:gd name="T30" fmla="*/ 18 w 30"/>
                  <a:gd name="T31" fmla="*/ 17 h 41"/>
                  <a:gd name="T32" fmla="*/ 23 w 30"/>
                  <a:gd name="T33" fmla="*/ 18 h 41"/>
                  <a:gd name="T34" fmla="*/ 27 w 30"/>
                  <a:gd name="T35" fmla="*/ 21 h 41"/>
                  <a:gd name="T36" fmla="*/ 28 w 30"/>
                  <a:gd name="T37" fmla="*/ 24 h 41"/>
                  <a:gd name="T38" fmla="*/ 30 w 30"/>
                  <a:gd name="T39" fmla="*/ 26 h 41"/>
                  <a:gd name="T40" fmla="*/ 30 w 30"/>
                  <a:gd name="T41" fmla="*/ 29 h 41"/>
                  <a:gd name="T42" fmla="*/ 30 w 30"/>
                  <a:gd name="T43" fmla="*/ 31 h 41"/>
                  <a:gd name="T44" fmla="*/ 28 w 30"/>
                  <a:gd name="T45" fmla="*/ 35 h 41"/>
                  <a:gd name="T46" fmla="*/ 26 w 30"/>
                  <a:gd name="T47" fmla="*/ 37 h 41"/>
                  <a:gd name="T48" fmla="*/ 23 w 30"/>
                  <a:gd name="T49" fmla="*/ 39 h 41"/>
                  <a:gd name="T50" fmla="*/ 19 w 30"/>
                  <a:gd name="T51" fmla="*/ 41 h 41"/>
                  <a:gd name="T52" fmla="*/ 15 w 30"/>
                  <a:gd name="T53" fmla="*/ 41 h 41"/>
                  <a:gd name="T54" fmla="*/ 10 w 30"/>
                  <a:gd name="T55" fmla="*/ 39 h 41"/>
                  <a:gd name="T56" fmla="*/ 5 w 30"/>
                  <a:gd name="T57" fmla="*/ 38 h 41"/>
                  <a:gd name="T58" fmla="*/ 0 w 30"/>
                  <a:gd name="T59" fmla="*/ 34 h 41"/>
                  <a:gd name="T60" fmla="*/ 4 w 30"/>
                  <a:gd name="T61" fmla="*/ 29 h 41"/>
                  <a:gd name="T62" fmla="*/ 7 w 30"/>
                  <a:gd name="T63" fmla="*/ 31 h 41"/>
                  <a:gd name="T64" fmla="*/ 11 w 30"/>
                  <a:gd name="T65" fmla="*/ 34 h 41"/>
                  <a:gd name="T66" fmla="*/ 15 w 30"/>
                  <a:gd name="T67" fmla="*/ 34 h 41"/>
                  <a:gd name="T68" fmla="*/ 19 w 30"/>
                  <a:gd name="T69" fmla="*/ 34 h 41"/>
                  <a:gd name="T70" fmla="*/ 21 w 30"/>
                  <a:gd name="T71" fmla="*/ 33 h 41"/>
                  <a:gd name="T72" fmla="*/ 22 w 30"/>
                  <a:gd name="T73" fmla="*/ 31 h 41"/>
                  <a:gd name="T74" fmla="*/ 23 w 30"/>
                  <a:gd name="T75" fmla="*/ 29 h 41"/>
                  <a:gd name="T76" fmla="*/ 22 w 30"/>
                  <a:gd name="T77" fmla="*/ 27 h 41"/>
                  <a:gd name="T78" fmla="*/ 21 w 30"/>
                  <a:gd name="T79" fmla="*/ 26 h 41"/>
                  <a:gd name="T80" fmla="*/ 18 w 30"/>
                  <a:gd name="T81" fmla="*/ 25 h 41"/>
                  <a:gd name="T82" fmla="*/ 15 w 30"/>
                  <a:gd name="T83" fmla="*/ 24 h 41"/>
                  <a:gd name="T84" fmla="*/ 11 w 30"/>
                  <a:gd name="T85" fmla="*/ 22 h 41"/>
                  <a:gd name="T86" fmla="*/ 9 w 30"/>
                  <a:gd name="T87" fmla="*/ 21 h 41"/>
                  <a:gd name="T88" fmla="*/ 5 w 30"/>
                  <a:gd name="T89" fmla="*/ 20 h 41"/>
                  <a:gd name="T90" fmla="*/ 2 w 30"/>
                  <a:gd name="T91" fmla="*/ 17 h 41"/>
                  <a:gd name="T92" fmla="*/ 1 w 30"/>
                  <a:gd name="T93" fmla="*/ 14 h 41"/>
                  <a:gd name="T94" fmla="*/ 1 w 30"/>
                  <a:gd name="T95" fmla="*/ 12 h 41"/>
                  <a:gd name="T96" fmla="*/ 1 w 30"/>
                  <a:gd name="T97" fmla="*/ 8 h 41"/>
                  <a:gd name="T98" fmla="*/ 2 w 30"/>
                  <a:gd name="T99" fmla="*/ 5 h 41"/>
                  <a:gd name="T100" fmla="*/ 5 w 30"/>
                  <a:gd name="T101" fmla="*/ 3 h 41"/>
                  <a:gd name="T102" fmla="*/ 9 w 30"/>
                  <a:gd name="T103" fmla="*/ 0 h 41"/>
                  <a:gd name="T104" fmla="*/ 14 w 30"/>
                  <a:gd name="T10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41">
                    <a:moveTo>
                      <a:pt x="14" y="0"/>
                    </a:moveTo>
                    <a:lnTo>
                      <a:pt x="22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23" y="18"/>
                    </a:lnTo>
                    <a:lnTo>
                      <a:pt x="27" y="21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6" y="37"/>
                    </a:lnTo>
                    <a:lnTo>
                      <a:pt x="23" y="39"/>
                    </a:lnTo>
                    <a:lnTo>
                      <a:pt x="19" y="41"/>
                    </a:lnTo>
                    <a:lnTo>
                      <a:pt x="15" y="41"/>
                    </a:lnTo>
                    <a:lnTo>
                      <a:pt x="10" y="39"/>
                    </a:lnTo>
                    <a:lnTo>
                      <a:pt x="5" y="38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7" y="31"/>
                    </a:lnTo>
                    <a:lnTo>
                      <a:pt x="11" y="34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2" y="31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18" y="25"/>
                    </a:lnTo>
                    <a:lnTo>
                      <a:pt x="15" y="24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42"/>
              <p:cNvSpPr>
                <a:spLocks/>
              </p:cNvSpPr>
              <p:nvPr userDrawn="1"/>
            </p:nvSpPr>
            <p:spPr bwMode="auto">
              <a:xfrm>
                <a:off x="5932488" y="3746500"/>
                <a:ext cx="50800" cy="60325"/>
              </a:xfrm>
              <a:custGeom>
                <a:avLst/>
                <a:gdLst>
                  <a:gd name="T0" fmla="*/ 0 w 32"/>
                  <a:gd name="T1" fmla="*/ 0 h 38"/>
                  <a:gd name="T2" fmla="*/ 6 w 32"/>
                  <a:gd name="T3" fmla="*/ 0 h 38"/>
                  <a:gd name="T4" fmla="*/ 6 w 32"/>
                  <a:gd name="T5" fmla="*/ 17 h 38"/>
                  <a:gd name="T6" fmla="*/ 26 w 32"/>
                  <a:gd name="T7" fmla="*/ 17 h 38"/>
                  <a:gd name="T8" fmla="*/ 26 w 32"/>
                  <a:gd name="T9" fmla="*/ 0 h 38"/>
                  <a:gd name="T10" fmla="*/ 32 w 32"/>
                  <a:gd name="T11" fmla="*/ 0 h 38"/>
                  <a:gd name="T12" fmla="*/ 32 w 32"/>
                  <a:gd name="T13" fmla="*/ 38 h 38"/>
                  <a:gd name="T14" fmla="*/ 26 w 32"/>
                  <a:gd name="T15" fmla="*/ 38 h 38"/>
                  <a:gd name="T16" fmla="*/ 26 w 32"/>
                  <a:gd name="T17" fmla="*/ 23 h 38"/>
                  <a:gd name="T18" fmla="*/ 6 w 32"/>
                  <a:gd name="T19" fmla="*/ 23 h 38"/>
                  <a:gd name="T20" fmla="*/ 6 w 32"/>
                  <a:gd name="T21" fmla="*/ 38 h 38"/>
                  <a:gd name="T22" fmla="*/ 0 w 32"/>
                  <a:gd name="T23" fmla="*/ 38 h 38"/>
                  <a:gd name="T24" fmla="*/ 0 w 32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38"/>
                    </a:lnTo>
                    <a:lnTo>
                      <a:pt x="26" y="38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43"/>
              <p:cNvSpPr>
                <a:spLocks/>
              </p:cNvSpPr>
              <p:nvPr userDrawn="1"/>
            </p:nvSpPr>
            <p:spPr bwMode="auto">
              <a:xfrm>
                <a:off x="6000751" y="3746500"/>
                <a:ext cx="52388" cy="63500"/>
              </a:xfrm>
              <a:custGeom>
                <a:avLst/>
                <a:gdLst>
                  <a:gd name="T0" fmla="*/ 0 w 33"/>
                  <a:gd name="T1" fmla="*/ 0 h 40"/>
                  <a:gd name="T2" fmla="*/ 6 w 33"/>
                  <a:gd name="T3" fmla="*/ 0 h 40"/>
                  <a:gd name="T4" fmla="*/ 6 w 33"/>
                  <a:gd name="T5" fmla="*/ 21 h 40"/>
                  <a:gd name="T6" fmla="*/ 6 w 33"/>
                  <a:gd name="T7" fmla="*/ 26 h 40"/>
                  <a:gd name="T8" fmla="*/ 9 w 33"/>
                  <a:gd name="T9" fmla="*/ 30 h 40"/>
                  <a:gd name="T10" fmla="*/ 12 w 33"/>
                  <a:gd name="T11" fmla="*/ 32 h 40"/>
                  <a:gd name="T12" fmla="*/ 16 w 33"/>
                  <a:gd name="T13" fmla="*/ 33 h 40"/>
                  <a:gd name="T14" fmla="*/ 21 w 33"/>
                  <a:gd name="T15" fmla="*/ 32 h 40"/>
                  <a:gd name="T16" fmla="*/ 23 w 33"/>
                  <a:gd name="T17" fmla="*/ 30 h 40"/>
                  <a:gd name="T18" fmla="*/ 26 w 33"/>
                  <a:gd name="T19" fmla="*/ 26 h 40"/>
                  <a:gd name="T20" fmla="*/ 26 w 33"/>
                  <a:gd name="T21" fmla="*/ 21 h 40"/>
                  <a:gd name="T22" fmla="*/ 26 w 33"/>
                  <a:gd name="T23" fmla="*/ 0 h 40"/>
                  <a:gd name="T24" fmla="*/ 33 w 33"/>
                  <a:gd name="T25" fmla="*/ 0 h 40"/>
                  <a:gd name="T26" fmla="*/ 33 w 33"/>
                  <a:gd name="T27" fmla="*/ 21 h 40"/>
                  <a:gd name="T28" fmla="*/ 33 w 33"/>
                  <a:gd name="T29" fmla="*/ 26 h 40"/>
                  <a:gd name="T30" fmla="*/ 31 w 33"/>
                  <a:gd name="T31" fmla="*/ 32 h 40"/>
                  <a:gd name="T32" fmla="*/ 29 w 33"/>
                  <a:gd name="T33" fmla="*/ 34 h 40"/>
                  <a:gd name="T34" fmla="*/ 25 w 33"/>
                  <a:gd name="T35" fmla="*/ 37 h 40"/>
                  <a:gd name="T36" fmla="*/ 21 w 33"/>
                  <a:gd name="T37" fmla="*/ 38 h 40"/>
                  <a:gd name="T38" fmla="*/ 16 w 33"/>
                  <a:gd name="T39" fmla="*/ 40 h 40"/>
                  <a:gd name="T40" fmla="*/ 12 w 33"/>
                  <a:gd name="T41" fmla="*/ 38 h 40"/>
                  <a:gd name="T42" fmla="*/ 8 w 33"/>
                  <a:gd name="T43" fmla="*/ 37 h 40"/>
                  <a:gd name="T44" fmla="*/ 4 w 33"/>
                  <a:gd name="T45" fmla="*/ 34 h 40"/>
                  <a:gd name="T46" fmla="*/ 1 w 33"/>
                  <a:gd name="T47" fmla="*/ 32 h 40"/>
                  <a:gd name="T48" fmla="*/ 0 w 33"/>
                  <a:gd name="T49" fmla="*/ 26 h 40"/>
                  <a:gd name="T50" fmla="*/ 0 w 33"/>
                  <a:gd name="T51" fmla="*/ 21 h 40"/>
                  <a:gd name="T52" fmla="*/ 0 w 33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lnTo>
                      <a:pt x="6" y="0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9" y="30"/>
                    </a:lnTo>
                    <a:lnTo>
                      <a:pt x="12" y="32"/>
                    </a:lnTo>
                    <a:lnTo>
                      <a:pt x="16" y="33"/>
                    </a:lnTo>
                    <a:lnTo>
                      <a:pt x="21" y="32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33" y="26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1" y="38"/>
                    </a:lnTo>
                    <a:lnTo>
                      <a:pt x="16" y="40"/>
                    </a:lnTo>
                    <a:lnTo>
                      <a:pt x="12" y="38"/>
                    </a:lnTo>
                    <a:lnTo>
                      <a:pt x="8" y="37"/>
                    </a:lnTo>
                    <a:lnTo>
                      <a:pt x="4" y="34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44"/>
              <p:cNvSpPr>
                <a:spLocks/>
              </p:cNvSpPr>
              <p:nvPr userDrawn="1"/>
            </p:nvSpPr>
            <p:spPr bwMode="auto">
              <a:xfrm>
                <a:off x="6069013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45"/>
              <p:cNvSpPr>
                <a:spLocks noEditPoints="1"/>
              </p:cNvSpPr>
              <p:nvPr userDrawn="1"/>
            </p:nvSpPr>
            <p:spPr bwMode="auto">
              <a:xfrm>
                <a:off x="6118226" y="3746500"/>
                <a:ext cx="49213" cy="60325"/>
              </a:xfrm>
              <a:custGeom>
                <a:avLst/>
                <a:gdLst>
                  <a:gd name="T0" fmla="*/ 7 w 31"/>
                  <a:gd name="T1" fmla="*/ 6 h 38"/>
                  <a:gd name="T2" fmla="*/ 7 w 31"/>
                  <a:gd name="T3" fmla="*/ 21 h 38"/>
                  <a:gd name="T4" fmla="*/ 15 w 31"/>
                  <a:gd name="T5" fmla="*/ 21 h 38"/>
                  <a:gd name="T6" fmla="*/ 19 w 31"/>
                  <a:gd name="T7" fmla="*/ 21 h 38"/>
                  <a:gd name="T8" fmla="*/ 20 w 31"/>
                  <a:gd name="T9" fmla="*/ 20 h 38"/>
                  <a:gd name="T10" fmla="*/ 23 w 31"/>
                  <a:gd name="T11" fmla="*/ 20 h 38"/>
                  <a:gd name="T12" fmla="*/ 24 w 31"/>
                  <a:gd name="T13" fmla="*/ 17 h 38"/>
                  <a:gd name="T14" fmla="*/ 24 w 31"/>
                  <a:gd name="T15" fmla="*/ 13 h 38"/>
                  <a:gd name="T16" fmla="*/ 24 w 31"/>
                  <a:gd name="T17" fmla="*/ 9 h 38"/>
                  <a:gd name="T18" fmla="*/ 21 w 31"/>
                  <a:gd name="T19" fmla="*/ 8 h 38"/>
                  <a:gd name="T20" fmla="*/ 19 w 31"/>
                  <a:gd name="T21" fmla="*/ 7 h 38"/>
                  <a:gd name="T22" fmla="*/ 14 w 31"/>
                  <a:gd name="T23" fmla="*/ 6 h 38"/>
                  <a:gd name="T24" fmla="*/ 7 w 31"/>
                  <a:gd name="T25" fmla="*/ 6 h 38"/>
                  <a:gd name="T26" fmla="*/ 0 w 31"/>
                  <a:gd name="T27" fmla="*/ 0 h 38"/>
                  <a:gd name="T28" fmla="*/ 14 w 31"/>
                  <a:gd name="T29" fmla="*/ 0 h 38"/>
                  <a:gd name="T30" fmla="*/ 19 w 31"/>
                  <a:gd name="T31" fmla="*/ 0 h 38"/>
                  <a:gd name="T32" fmla="*/ 24 w 31"/>
                  <a:gd name="T33" fmla="*/ 2 h 38"/>
                  <a:gd name="T34" fmla="*/ 27 w 31"/>
                  <a:gd name="T35" fmla="*/ 3 h 38"/>
                  <a:gd name="T36" fmla="*/ 29 w 31"/>
                  <a:gd name="T37" fmla="*/ 6 h 38"/>
                  <a:gd name="T38" fmla="*/ 31 w 31"/>
                  <a:gd name="T39" fmla="*/ 9 h 38"/>
                  <a:gd name="T40" fmla="*/ 31 w 31"/>
                  <a:gd name="T41" fmla="*/ 13 h 38"/>
                  <a:gd name="T42" fmla="*/ 31 w 31"/>
                  <a:gd name="T43" fmla="*/ 19 h 38"/>
                  <a:gd name="T44" fmla="*/ 29 w 31"/>
                  <a:gd name="T45" fmla="*/ 21 h 38"/>
                  <a:gd name="T46" fmla="*/ 27 w 31"/>
                  <a:gd name="T47" fmla="*/ 24 h 38"/>
                  <a:gd name="T48" fmla="*/ 24 w 31"/>
                  <a:gd name="T49" fmla="*/ 26 h 38"/>
                  <a:gd name="T50" fmla="*/ 19 w 31"/>
                  <a:gd name="T51" fmla="*/ 26 h 38"/>
                  <a:gd name="T52" fmla="*/ 14 w 31"/>
                  <a:gd name="T53" fmla="*/ 28 h 38"/>
                  <a:gd name="T54" fmla="*/ 7 w 31"/>
                  <a:gd name="T55" fmla="*/ 28 h 38"/>
                  <a:gd name="T56" fmla="*/ 7 w 31"/>
                  <a:gd name="T57" fmla="*/ 38 h 38"/>
                  <a:gd name="T58" fmla="*/ 0 w 31"/>
                  <a:gd name="T59" fmla="*/ 38 h 38"/>
                  <a:gd name="T60" fmla="*/ 0 w 31"/>
                  <a:gd name="T6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8">
                    <a:moveTo>
                      <a:pt x="7" y="6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0" y="20"/>
                    </a:lnTo>
                    <a:lnTo>
                      <a:pt x="23" y="20"/>
                    </a:lnTo>
                    <a:lnTo>
                      <a:pt x="24" y="17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4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9" y="6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24"/>
                    </a:lnTo>
                    <a:lnTo>
                      <a:pt x="24" y="26"/>
                    </a:lnTo>
                    <a:lnTo>
                      <a:pt x="19" y="26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46"/>
              <p:cNvSpPr>
                <a:spLocks/>
              </p:cNvSpPr>
              <p:nvPr userDrawn="1"/>
            </p:nvSpPr>
            <p:spPr bwMode="auto">
              <a:xfrm>
                <a:off x="6170613" y="3746500"/>
                <a:ext cx="61913" cy="60325"/>
              </a:xfrm>
              <a:custGeom>
                <a:avLst/>
                <a:gdLst>
                  <a:gd name="T0" fmla="*/ 0 w 39"/>
                  <a:gd name="T1" fmla="*/ 0 h 38"/>
                  <a:gd name="T2" fmla="*/ 8 w 39"/>
                  <a:gd name="T3" fmla="*/ 0 h 38"/>
                  <a:gd name="T4" fmla="*/ 20 w 39"/>
                  <a:gd name="T5" fmla="*/ 29 h 38"/>
                  <a:gd name="T6" fmla="*/ 32 w 39"/>
                  <a:gd name="T7" fmla="*/ 0 h 38"/>
                  <a:gd name="T8" fmla="*/ 39 w 39"/>
                  <a:gd name="T9" fmla="*/ 0 h 38"/>
                  <a:gd name="T10" fmla="*/ 24 w 39"/>
                  <a:gd name="T11" fmla="*/ 38 h 38"/>
                  <a:gd name="T12" fmla="*/ 16 w 39"/>
                  <a:gd name="T13" fmla="*/ 38 h 38"/>
                  <a:gd name="T14" fmla="*/ 0 w 3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8" y="0"/>
                    </a:lnTo>
                    <a:lnTo>
                      <a:pt x="20" y="29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24" y="38"/>
                    </a:lnTo>
                    <a:lnTo>
                      <a:pt x="1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47"/>
              <p:cNvSpPr>
                <a:spLocks/>
              </p:cNvSpPr>
              <p:nvPr userDrawn="1"/>
            </p:nvSpPr>
            <p:spPr bwMode="auto">
              <a:xfrm>
                <a:off x="624205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7 w 29"/>
                  <a:gd name="T3" fmla="*/ 0 h 38"/>
                  <a:gd name="T4" fmla="*/ 27 w 29"/>
                  <a:gd name="T5" fmla="*/ 6 h 38"/>
                  <a:gd name="T6" fmla="*/ 6 w 29"/>
                  <a:gd name="T7" fmla="*/ 6 h 38"/>
                  <a:gd name="T8" fmla="*/ 6 w 29"/>
                  <a:gd name="T9" fmla="*/ 16 h 38"/>
                  <a:gd name="T10" fmla="*/ 26 w 29"/>
                  <a:gd name="T11" fmla="*/ 16 h 38"/>
                  <a:gd name="T12" fmla="*/ 26 w 29"/>
                  <a:gd name="T13" fmla="*/ 23 h 38"/>
                  <a:gd name="T14" fmla="*/ 6 w 29"/>
                  <a:gd name="T15" fmla="*/ 23 h 38"/>
                  <a:gd name="T16" fmla="*/ 6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7" y="0"/>
                    </a:lnTo>
                    <a:lnTo>
                      <a:pt x="27" y="6"/>
                    </a:lnTo>
                    <a:lnTo>
                      <a:pt x="6" y="6"/>
                    </a:lnTo>
                    <a:lnTo>
                      <a:pt x="6" y="16"/>
                    </a:lnTo>
                    <a:lnTo>
                      <a:pt x="26" y="16"/>
                    </a:lnTo>
                    <a:lnTo>
                      <a:pt x="26" y="23"/>
                    </a:lnTo>
                    <a:lnTo>
                      <a:pt x="6" y="23"/>
                    </a:lnTo>
                    <a:lnTo>
                      <a:pt x="6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48"/>
              <p:cNvSpPr>
                <a:spLocks noEditPoints="1"/>
              </p:cNvSpPr>
              <p:nvPr userDrawn="1"/>
            </p:nvSpPr>
            <p:spPr bwMode="auto">
              <a:xfrm>
                <a:off x="6299201" y="3746500"/>
                <a:ext cx="52388" cy="60325"/>
              </a:xfrm>
              <a:custGeom>
                <a:avLst/>
                <a:gdLst>
                  <a:gd name="T0" fmla="*/ 7 w 33"/>
                  <a:gd name="T1" fmla="*/ 6 h 38"/>
                  <a:gd name="T2" fmla="*/ 7 w 33"/>
                  <a:gd name="T3" fmla="*/ 20 h 38"/>
                  <a:gd name="T4" fmla="*/ 15 w 33"/>
                  <a:gd name="T5" fmla="*/ 20 h 38"/>
                  <a:gd name="T6" fmla="*/ 19 w 33"/>
                  <a:gd name="T7" fmla="*/ 20 h 38"/>
                  <a:gd name="T8" fmla="*/ 21 w 33"/>
                  <a:gd name="T9" fmla="*/ 19 h 38"/>
                  <a:gd name="T10" fmla="*/ 23 w 33"/>
                  <a:gd name="T11" fmla="*/ 19 h 38"/>
                  <a:gd name="T12" fmla="*/ 24 w 33"/>
                  <a:gd name="T13" fmla="*/ 16 h 38"/>
                  <a:gd name="T14" fmla="*/ 25 w 33"/>
                  <a:gd name="T15" fmla="*/ 12 h 38"/>
                  <a:gd name="T16" fmla="*/ 24 w 33"/>
                  <a:gd name="T17" fmla="*/ 9 h 38"/>
                  <a:gd name="T18" fmla="*/ 23 w 33"/>
                  <a:gd name="T19" fmla="*/ 7 h 38"/>
                  <a:gd name="T20" fmla="*/ 20 w 33"/>
                  <a:gd name="T21" fmla="*/ 7 h 38"/>
                  <a:gd name="T22" fmla="*/ 16 w 33"/>
                  <a:gd name="T23" fmla="*/ 6 h 38"/>
                  <a:gd name="T24" fmla="*/ 7 w 33"/>
                  <a:gd name="T25" fmla="*/ 6 h 38"/>
                  <a:gd name="T26" fmla="*/ 0 w 33"/>
                  <a:gd name="T27" fmla="*/ 0 h 38"/>
                  <a:gd name="T28" fmla="*/ 15 w 33"/>
                  <a:gd name="T29" fmla="*/ 0 h 38"/>
                  <a:gd name="T30" fmla="*/ 20 w 33"/>
                  <a:gd name="T31" fmla="*/ 0 h 38"/>
                  <a:gd name="T32" fmla="*/ 25 w 33"/>
                  <a:gd name="T33" fmla="*/ 2 h 38"/>
                  <a:gd name="T34" fmla="*/ 28 w 33"/>
                  <a:gd name="T35" fmla="*/ 3 h 38"/>
                  <a:gd name="T36" fmla="*/ 31 w 33"/>
                  <a:gd name="T37" fmla="*/ 6 h 38"/>
                  <a:gd name="T38" fmla="*/ 32 w 33"/>
                  <a:gd name="T39" fmla="*/ 8 h 38"/>
                  <a:gd name="T40" fmla="*/ 32 w 33"/>
                  <a:gd name="T41" fmla="*/ 12 h 38"/>
                  <a:gd name="T42" fmla="*/ 31 w 33"/>
                  <a:gd name="T43" fmla="*/ 17 h 38"/>
                  <a:gd name="T44" fmla="*/ 29 w 33"/>
                  <a:gd name="T45" fmla="*/ 20 h 38"/>
                  <a:gd name="T46" fmla="*/ 27 w 33"/>
                  <a:gd name="T47" fmla="*/ 23 h 38"/>
                  <a:gd name="T48" fmla="*/ 23 w 33"/>
                  <a:gd name="T49" fmla="*/ 25 h 38"/>
                  <a:gd name="T50" fmla="*/ 33 w 33"/>
                  <a:gd name="T51" fmla="*/ 38 h 38"/>
                  <a:gd name="T52" fmla="*/ 25 w 33"/>
                  <a:gd name="T53" fmla="*/ 38 h 38"/>
                  <a:gd name="T54" fmla="*/ 16 w 33"/>
                  <a:gd name="T55" fmla="*/ 25 h 38"/>
                  <a:gd name="T56" fmla="*/ 7 w 33"/>
                  <a:gd name="T57" fmla="*/ 25 h 38"/>
                  <a:gd name="T58" fmla="*/ 7 w 33"/>
                  <a:gd name="T59" fmla="*/ 38 h 38"/>
                  <a:gd name="T60" fmla="*/ 0 w 33"/>
                  <a:gd name="T61" fmla="*/ 38 h 38"/>
                  <a:gd name="T62" fmla="*/ 0 w 33"/>
                  <a:gd name="T6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8">
                    <a:moveTo>
                      <a:pt x="7" y="6"/>
                    </a:moveTo>
                    <a:lnTo>
                      <a:pt x="7" y="20"/>
                    </a:lnTo>
                    <a:lnTo>
                      <a:pt x="15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6"/>
                    </a:lnTo>
                    <a:lnTo>
                      <a:pt x="7" y="6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1" y="17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16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49"/>
              <p:cNvSpPr>
                <a:spLocks/>
              </p:cNvSpPr>
              <p:nvPr userDrawn="1"/>
            </p:nvSpPr>
            <p:spPr bwMode="auto">
              <a:xfrm>
                <a:off x="6364288" y="3746500"/>
                <a:ext cx="39688" cy="60325"/>
              </a:xfrm>
              <a:custGeom>
                <a:avLst/>
                <a:gdLst>
                  <a:gd name="T0" fmla="*/ 0 w 25"/>
                  <a:gd name="T1" fmla="*/ 0 h 38"/>
                  <a:gd name="T2" fmla="*/ 7 w 25"/>
                  <a:gd name="T3" fmla="*/ 0 h 38"/>
                  <a:gd name="T4" fmla="*/ 7 w 25"/>
                  <a:gd name="T5" fmla="*/ 33 h 38"/>
                  <a:gd name="T6" fmla="*/ 25 w 25"/>
                  <a:gd name="T7" fmla="*/ 33 h 38"/>
                  <a:gd name="T8" fmla="*/ 25 w 25"/>
                  <a:gd name="T9" fmla="*/ 38 h 38"/>
                  <a:gd name="T10" fmla="*/ 0 w 25"/>
                  <a:gd name="T11" fmla="*/ 38 h 38"/>
                  <a:gd name="T12" fmla="*/ 0 w 2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25" y="33"/>
                    </a:lnTo>
                    <a:lnTo>
                      <a:pt x="2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50"/>
              <p:cNvSpPr>
                <a:spLocks/>
              </p:cNvSpPr>
              <p:nvPr userDrawn="1"/>
            </p:nvSpPr>
            <p:spPr bwMode="auto">
              <a:xfrm>
                <a:off x="6413501" y="3746500"/>
                <a:ext cx="46038" cy="60325"/>
              </a:xfrm>
              <a:custGeom>
                <a:avLst/>
                <a:gdLst>
                  <a:gd name="T0" fmla="*/ 0 w 29"/>
                  <a:gd name="T1" fmla="*/ 0 h 38"/>
                  <a:gd name="T2" fmla="*/ 28 w 29"/>
                  <a:gd name="T3" fmla="*/ 0 h 38"/>
                  <a:gd name="T4" fmla="*/ 28 w 29"/>
                  <a:gd name="T5" fmla="*/ 6 h 38"/>
                  <a:gd name="T6" fmla="*/ 7 w 29"/>
                  <a:gd name="T7" fmla="*/ 6 h 38"/>
                  <a:gd name="T8" fmla="*/ 7 w 29"/>
                  <a:gd name="T9" fmla="*/ 16 h 38"/>
                  <a:gd name="T10" fmla="*/ 27 w 29"/>
                  <a:gd name="T11" fmla="*/ 16 h 38"/>
                  <a:gd name="T12" fmla="*/ 27 w 29"/>
                  <a:gd name="T13" fmla="*/ 23 h 38"/>
                  <a:gd name="T14" fmla="*/ 7 w 29"/>
                  <a:gd name="T15" fmla="*/ 23 h 38"/>
                  <a:gd name="T16" fmla="*/ 7 w 29"/>
                  <a:gd name="T17" fmla="*/ 33 h 38"/>
                  <a:gd name="T18" fmla="*/ 29 w 29"/>
                  <a:gd name="T19" fmla="*/ 33 h 38"/>
                  <a:gd name="T20" fmla="*/ 29 w 29"/>
                  <a:gd name="T21" fmla="*/ 38 h 38"/>
                  <a:gd name="T22" fmla="*/ 0 w 29"/>
                  <a:gd name="T23" fmla="*/ 38 h 38"/>
                  <a:gd name="T24" fmla="*/ 0 w 2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7" y="6"/>
                    </a:lnTo>
                    <a:lnTo>
                      <a:pt x="7" y="16"/>
                    </a:lnTo>
                    <a:lnTo>
                      <a:pt x="27" y="16"/>
                    </a:lnTo>
                    <a:lnTo>
                      <a:pt x="27" y="23"/>
                    </a:lnTo>
                    <a:lnTo>
                      <a:pt x="7" y="23"/>
                    </a:lnTo>
                    <a:lnTo>
                      <a:pt x="7" y="33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51"/>
              <p:cNvSpPr>
                <a:spLocks/>
              </p:cNvSpPr>
              <p:nvPr userDrawn="1"/>
            </p:nvSpPr>
            <p:spPr bwMode="auto">
              <a:xfrm>
                <a:off x="64722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30 w 37"/>
                  <a:gd name="T5" fmla="*/ 29 h 38"/>
                  <a:gd name="T6" fmla="*/ 30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30" y="29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Rectangle 52"/>
              <p:cNvSpPr>
                <a:spLocks noChangeArrowheads="1"/>
              </p:cNvSpPr>
              <p:nvPr userDrawn="1"/>
            </p:nvSpPr>
            <p:spPr bwMode="auto">
              <a:xfrm>
                <a:off x="6546851" y="3746500"/>
                <a:ext cx="11113" cy="60325"/>
              </a:xfrm>
              <a:prstGeom prst="rect">
                <a:avLst/>
              </a:prstGeom>
              <a:solidFill>
                <a:srgbClr val="939598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53"/>
              <p:cNvSpPr>
                <a:spLocks/>
              </p:cNvSpPr>
              <p:nvPr userDrawn="1"/>
            </p:nvSpPr>
            <p:spPr bwMode="auto">
              <a:xfrm>
                <a:off x="6573838" y="3746500"/>
                <a:ext cx="58738" cy="60325"/>
              </a:xfrm>
              <a:custGeom>
                <a:avLst/>
                <a:gdLst>
                  <a:gd name="T0" fmla="*/ 0 w 37"/>
                  <a:gd name="T1" fmla="*/ 0 h 38"/>
                  <a:gd name="T2" fmla="*/ 7 w 37"/>
                  <a:gd name="T3" fmla="*/ 0 h 38"/>
                  <a:gd name="T4" fmla="*/ 29 w 37"/>
                  <a:gd name="T5" fmla="*/ 29 h 38"/>
                  <a:gd name="T6" fmla="*/ 29 w 37"/>
                  <a:gd name="T7" fmla="*/ 0 h 38"/>
                  <a:gd name="T8" fmla="*/ 37 w 37"/>
                  <a:gd name="T9" fmla="*/ 0 h 38"/>
                  <a:gd name="T10" fmla="*/ 37 w 37"/>
                  <a:gd name="T11" fmla="*/ 38 h 38"/>
                  <a:gd name="T12" fmla="*/ 29 w 37"/>
                  <a:gd name="T13" fmla="*/ 38 h 38"/>
                  <a:gd name="T14" fmla="*/ 7 w 37"/>
                  <a:gd name="T15" fmla="*/ 11 h 38"/>
                  <a:gd name="T16" fmla="*/ 7 w 37"/>
                  <a:gd name="T17" fmla="*/ 38 h 38"/>
                  <a:gd name="T18" fmla="*/ 0 w 37"/>
                  <a:gd name="T19" fmla="*/ 38 h 38"/>
                  <a:gd name="T20" fmla="*/ 0 w 37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8">
                    <a:moveTo>
                      <a:pt x="0" y="0"/>
                    </a:moveTo>
                    <a:lnTo>
                      <a:pt x="7" y="0"/>
                    </a:lnTo>
                    <a:lnTo>
                      <a:pt x="29" y="29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37" y="38"/>
                    </a:lnTo>
                    <a:lnTo>
                      <a:pt x="29" y="38"/>
                    </a:lnTo>
                    <a:lnTo>
                      <a:pt x="7" y="1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54"/>
              <p:cNvSpPr>
                <a:spLocks/>
              </p:cNvSpPr>
              <p:nvPr userDrawn="1"/>
            </p:nvSpPr>
            <p:spPr bwMode="auto">
              <a:xfrm>
                <a:off x="6645276" y="3744913"/>
                <a:ext cx="55563" cy="65088"/>
              </a:xfrm>
              <a:custGeom>
                <a:avLst/>
                <a:gdLst>
                  <a:gd name="T0" fmla="*/ 19 w 35"/>
                  <a:gd name="T1" fmla="*/ 0 h 41"/>
                  <a:gd name="T2" fmla="*/ 25 w 35"/>
                  <a:gd name="T3" fmla="*/ 0 h 41"/>
                  <a:gd name="T4" fmla="*/ 30 w 35"/>
                  <a:gd name="T5" fmla="*/ 3 h 41"/>
                  <a:gd name="T6" fmla="*/ 34 w 35"/>
                  <a:gd name="T7" fmla="*/ 5 h 41"/>
                  <a:gd name="T8" fmla="*/ 30 w 35"/>
                  <a:gd name="T9" fmla="*/ 10 h 41"/>
                  <a:gd name="T10" fmla="*/ 26 w 35"/>
                  <a:gd name="T11" fmla="*/ 7 h 41"/>
                  <a:gd name="T12" fmla="*/ 23 w 35"/>
                  <a:gd name="T13" fmla="*/ 7 h 41"/>
                  <a:gd name="T14" fmla="*/ 21 w 35"/>
                  <a:gd name="T15" fmla="*/ 7 h 41"/>
                  <a:gd name="T16" fmla="*/ 17 w 35"/>
                  <a:gd name="T17" fmla="*/ 7 h 41"/>
                  <a:gd name="T18" fmla="*/ 13 w 35"/>
                  <a:gd name="T19" fmla="*/ 8 h 41"/>
                  <a:gd name="T20" fmla="*/ 10 w 35"/>
                  <a:gd name="T21" fmla="*/ 10 h 41"/>
                  <a:gd name="T22" fmla="*/ 8 w 35"/>
                  <a:gd name="T23" fmla="*/ 13 h 41"/>
                  <a:gd name="T24" fmla="*/ 6 w 35"/>
                  <a:gd name="T25" fmla="*/ 17 h 41"/>
                  <a:gd name="T26" fmla="*/ 6 w 35"/>
                  <a:gd name="T27" fmla="*/ 20 h 41"/>
                  <a:gd name="T28" fmla="*/ 6 w 35"/>
                  <a:gd name="T29" fmla="*/ 24 h 41"/>
                  <a:gd name="T30" fmla="*/ 8 w 35"/>
                  <a:gd name="T31" fmla="*/ 27 h 41"/>
                  <a:gd name="T32" fmla="*/ 10 w 35"/>
                  <a:gd name="T33" fmla="*/ 30 h 41"/>
                  <a:gd name="T34" fmla="*/ 13 w 35"/>
                  <a:gd name="T35" fmla="*/ 33 h 41"/>
                  <a:gd name="T36" fmla="*/ 17 w 35"/>
                  <a:gd name="T37" fmla="*/ 34 h 41"/>
                  <a:gd name="T38" fmla="*/ 19 w 35"/>
                  <a:gd name="T39" fmla="*/ 34 h 41"/>
                  <a:gd name="T40" fmla="*/ 25 w 35"/>
                  <a:gd name="T41" fmla="*/ 34 h 41"/>
                  <a:gd name="T42" fmla="*/ 29 w 35"/>
                  <a:gd name="T43" fmla="*/ 31 h 41"/>
                  <a:gd name="T44" fmla="*/ 29 w 35"/>
                  <a:gd name="T45" fmla="*/ 21 h 41"/>
                  <a:gd name="T46" fmla="*/ 35 w 35"/>
                  <a:gd name="T47" fmla="*/ 21 h 41"/>
                  <a:gd name="T48" fmla="*/ 35 w 35"/>
                  <a:gd name="T49" fmla="*/ 34 h 41"/>
                  <a:gd name="T50" fmla="*/ 31 w 35"/>
                  <a:gd name="T51" fmla="*/ 38 h 41"/>
                  <a:gd name="T52" fmla="*/ 26 w 35"/>
                  <a:gd name="T53" fmla="*/ 39 h 41"/>
                  <a:gd name="T54" fmla="*/ 19 w 35"/>
                  <a:gd name="T55" fmla="*/ 41 h 41"/>
                  <a:gd name="T56" fmla="*/ 14 w 35"/>
                  <a:gd name="T57" fmla="*/ 39 h 41"/>
                  <a:gd name="T58" fmla="*/ 10 w 35"/>
                  <a:gd name="T59" fmla="*/ 38 h 41"/>
                  <a:gd name="T60" fmla="*/ 5 w 35"/>
                  <a:gd name="T61" fmla="*/ 34 h 41"/>
                  <a:gd name="T62" fmla="*/ 2 w 35"/>
                  <a:gd name="T63" fmla="*/ 30 h 41"/>
                  <a:gd name="T64" fmla="*/ 0 w 35"/>
                  <a:gd name="T65" fmla="*/ 26 h 41"/>
                  <a:gd name="T66" fmla="*/ 0 w 35"/>
                  <a:gd name="T67" fmla="*/ 20 h 41"/>
                  <a:gd name="T68" fmla="*/ 0 w 35"/>
                  <a:gd name="T69" fmla="*/ 14 h 41"/>
                  <a:gd name="T70" fmla="*/ 2 w 35"/>
                  <a:gd name="T71" fmla="*/ 10 h 41"/>
                  <a:gd name="T72" fmla="*/ 5 w 35"/>
                  <a:gd name="T73" fmla="*/ 5 h 41"/>
                  <a:gd name="T74" fmla="*/ 10 w 35"/>
                  <a:gd name="T75" fmla="*/ 3 h 41"/>
                  <a:gd name="T76" fmla="*/ 14 w 35"/>
                  <a:gd name="T77" fmla="*/ 0 h 41"/>
                  <a:gd name="T78" fmla="*/ 19 w 35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41">
                    <a:moveTo>
                      <a:pt x="19" y="0"/>
                    </a:moveTo>
                    <a:lnTo>
                      <a:pt x="25" y="0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3" y="33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5" y="34"/>
                    </a:lnTo>
                    <a:lnTo>
                      <a:pt x="29" y="31"/>
                    </a:lnTo>
                    <a:lnTo>
                      <a:pt x="29" y="21"/>
                    </a:lnTo>
                    <a:lnTo>
                      <a:pt x="35" y="21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6" y="39"/>
                    </a:lnTo>
                    <a:lnTo>
                      <a:pt x="19" y="41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5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3959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8" name="Tijdelijke aanduiding voor tekst 5"/>
          <p:cNvSpPr txBox="1">
            <a:spLocks/>
          </p:cNvSpPr>
          <p:nvPr userDrawn="1"/>
        </p:nvSpPr>
        <p:spPr>
          <a:xfrm>
            <a:off x="3074839" y="6497351"/>
            <a:ext cx="8479179" cy="3419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6010275" algn="l"/>
              </a:tabLst>
              <a:defRPr sz="16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Niet-spoedeisende Eerste Hulp</a:t>
            </a:r>
          </a:p>
        </p:txBody>
      </p:sp>
      <p:sp>
        <p:nvSpPr>
          <p:cNvPr id="129" name="Tijdelijke aanduiding voor dianummer 5"/>
          <p:cNvSpPr txBox="1">
            <a:spLocks/>
          </p:cNvSpPr>
          <p:nvPr userDrawn="1"/>
        </p:nvSpPr>
        <p:spPr>
          <a:xfrm>
            <a:off x="11552528" y="6502935"/>
            <a:ext cx="645821" cy="336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EBB51E-57DD-4EEA-A798-4F4EB8F59382}" type="slidenum">
              <a:rPr lang="en-US" b="0" smtClean="0"/>
              <a:pPr/>
              <a:t>‹nr.›</a:t>
            </a:fld>
            <a:endParaRPr lang="en-US" b="0" dirty="0"/>
          </a:p>
        </p:txBody>
      </p:sp>
      <p:sp>
        <p:nvSpPr>
          <p:cNvPr id="130" name="Tekstvak 129">
            <a:hlinkClick r:id="rId19" action="ppaction://hlinksldjump"/>
          </p:cNvPr>
          <p:cNvSpPr txBox="1"/>
          <p:nvPr userDrawn="1"/>
        </p:nvSpPr>
        <p:spPr>
          <a:xfrm>
            <a:off x="1346647" y="6476107"/>
            <a:ext cx="1584176" cy="3818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Inhoudsopgave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21" r:id="rId2"/>
    <p:sldLayoutId id="2147483681" r:id="rId3"/>
    <p:sldLayoutId id="2147483755" r:id="rId4"/>
    <p:sldLayoutId id="2147483718" r:id="rId5"/>
    <p:sldLayoutId id="2147483719" r:id="rId6"/>
    <p:sldLayoutId id="2147483729" r:id="rId7"/>
    <p:sldLayoutId id="2147483722" r:id="rId8"/>
    <p:sldLayoutId id="2147483706" r:id="rId9"/>
    <p:sldLayoutId id="2147483750" r:id="rId10"/>
    <p:sldLayoutId id="2147483753" r:id="rId11"/>
    <p:sldLayoutId id="2147483749" r:id="rId12"/>
    <p:sldLayoutId id="2147483751" r:id="rId13"/>
    <p:sldLayoutId id="2147483744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2925" indent="-2762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>
          <a:tab pos="6010275" algn="l"/>
        </a:tabLst>
        <a:defRPr sz="1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Wonden</a:t>
            </a:r>
            <a:endParaRPr lang="en-US" dirty="0"/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17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9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Hyperlink Inhoudsopgave">
            <a:hlinkClick r:id="rId4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Aanleggen van een dekverband vinger</a:t>
            </a:r>
            <a:endParaRPr lang="en-US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15862"/>
          <a:stretch>
            <a:fillRect/>
          </a:stretch>
        </p:blipFill>
        <p:spPr/>
      </p:pic>
      <p:sp>
        <p:nvSpPr>
          <p:cNvPr id="7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2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Hyperlink Inhoudsopgave">
            <a:hlinkClick r:id="rId4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Aanleggen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 </a:t>
            </a:r>
            <a:r>
              <a:rPr lang="en-US" dirty="0" err="1"/>
              <a:t>dekverband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vinger</a:t>
            </a:r>
            <a:endParaRPr lang="en-US" dirty="0"/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3134"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13158"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13291"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3134"/>
          <a:stretch>
            <a:fillRect/>
          </a:stretch>
        </p:blipFill>
        <p:spPr/>
      </p:pic>
      <p:sp>
        <p:nvSpPr>
          <p:cNvPr id="12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9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Hyperlink Inhoudsopgave">
            <a:hlinkClick r:id="rId7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bij </a:t>
            </a:r>
            <a:r>
              <a:rPr lang="en-US" dirty="0" err="1"/>
              <a:t>aanleggen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dekverband</a:t>
            </a:r>
            <a:r>
              <a:rPr lang="en-US" dirty="0"/>
              <a:t> </a:t>
            </a:r>
            <a:r>
              <a:rPr lang="en-US" dirty="0" err="1"/>
              <a:t>vinger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Autofit/>
          </a:bodyPr>
          <a:lstStyle/>
          <a:p>
            <a:pPr lvl="1"/>
            <a:r>
              <a:rPr lang="nl-NL" dirty="0"/>
              <a:t>Handel volgens de algemene aanpak bij wondbehandeling</a:t>
            </a:r>
          </a:p>
          <a:p>
            <a:pPr lvl="1"/>
            <a:r>
              <a:rPr lang="nl-NL" dirty="0"/>
              <a:t>Leg een steriel gaas op de wond</a:t>
            </a:r>
          </a:p>
          <a:p>
            <a:pPr lvl="1"/>
            <a:r>
              <a:rPr lang="nl-NL" dirty="0"/>
              <a:t>Zet dit vast met een </a:t>
            </a:r>
            <a:r>
              <a:rPr lang="nl-NL" dirty="0" err="1"/>
              <a:t>vingerbob</a:t>
            </a:r>
            <a:endParaRPr lang="nl-NL" dirty="0"/>
          </a:p>
        </p:txBody>
      </p:sp>
      <p:sp>
        <p:nvSpPr>
          <p:cNvPr id="8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2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Hyperlink Inhoudsopgave">
            <a:hlinkClick r:id="rId2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Aanleggen </a:t>
            </a:r>
            <a:r>
              <a:rPr lang="nl-NL" dirty="0" err="1"/>
              <a:t>dekverband</a:t>
            </a:r>
            <a:r>
              <a:rPr lang="nl-NL" dirty="0"/>
              <a:t> van een hand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5" b="15865"/>
          <a:stretch>
            <a:fillRect/>
          </a:stretch>
        </p:blipFill>
        <p:spPr/>
      </p:pic>
      <p:sp>
        <p:nvSpPr>
          <p:cNvPr id="10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4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Hyperlink Inhoudsopgave">
            <a:hlinkClick r:id="rId4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Aanleggen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dekverband</a:t>
            </a:r>
            <a:r>
              <a:rPr lang="en-US" dirty="0"/>
              <a:t> hand</a:t>
            </a:r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551"/>
          <a:stretch>
            <a:fillRect/>
          </a:stretch>
        </p:blipFill>
        <p:spPr/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551"/>
          <a:stretch>
            <a:fillRect/>
          </a:stretch>
        </p:blipFill>
        <p:spPr/>
      </p:pic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3518"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3560"/>
          <a:stretch>
            <a:fillRect/>
          </a:stretch>
        </p:blipFill>
        <p:spPr/>
      </p:pic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3592"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r="3597"/>
          <a:stretch>
            <a:fillRect/>
          </a:stretch>
        </p:blipFill>
        <p:spPr/>
      </p:pic>
      <p:sp>
        <p:nvSpPr>
          <p:cNvPr id="12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8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Hyperlink Inhoudsopgave">
            <a:hlinkClick r:id="rId9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aanleggen van een </a:t>
            </a:r>
            <a:r>
              <a:rPr lang="nl-NL" dirty="0" err="1"/>
              <a:t>dekverband</a:t>
            </a:r>
            <a:r>
              <a:rPr lang="nl-NL" dirty="0"/>
              <a:t> hand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26239" y="1124744"/>
            <a:ext cx="9849400" cy="5223688"/>
          </a:xfrm>
        </p:spPr>
        <p:txBody>
          <a:bodyPr>
            <a:noAutofit/>
          </a:bodyPr>
          <a:lstStyle/>
          <a:p>
            <a:pPr lvl="1"/>
            <a:r>
              <a:rPr lang="nl-NL" dirty="0"/>
              <a:t>Handel volgens de algemene aanpak bij wondbehandeling</a:t>
            </a:r>
          </a:p>
          <a:p>
            <a:pPr lvl="1"/>
            <a:r>
              <a:rPr lang="nl-NL" dirty="0"/>
              <a:t>Leg een steriel gaas op de wond</a:t>
            </a:r>
          </a:p>
          <a:p>
            <a:pPr lvl="1"/>
            <a:r>
              <a:rPr lang="nl-NL" dirty="0"/>
              <a:t>Leg met een zwachtel als eerste een volle slag op de hand aan, laat  de vingertoppen vrij</a:t>
            </a:r>
          </a:p>
          <a:p>
            <a:pPr lvl="1"/>
            <a:r>
              <a:rPr lang="nl-NL" dirty="0"/>
              <a:t>Zwachtel dan richting de pols</a:t>
            </a:r>
          </a:p>
          <a:p>
            <a:pPr lvl="1"/>
            <a:r>
              <a:rPr lang="nl-NL" dirty="0"/>
              <a:t>Zorg dat de slagen elkaar grotendeels overlappen</a:t>
            </a:r>
          </a:p>
          <a:p>
            <a:pPr lvl="1"/>
            <a:r>
              <a:rPr lang="nl-NL" dirty="0"/>
              <a:t>Leg een slag over de muis van de hand aan</a:t>
            </a:r>
          </a:p>
          <a:p>
            <a:pPr lvl="1"/>
            <a:r>
              <a:rPr lang="nl-NL" dirty="0"/>
              <a:t>Zwachtel verder richting de pols</a:t>
            </a:r>
          </a:p>
          <a:p>
            <a:pPr lvl="1"/>
            <a:r>
              <a:rPr lang="nl-NL" dirty="0"/>
              <a:t>Zet de zwachtel vast met kleefpleister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nl-NL" sz="1900" dirty="0"/>
          </a:p>
        </p:txBody>
      </p:sp>
      <p:sp>
        <p:nvSpPr>
          <p:cNvPr id="8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2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Hyperlink Inhoudsopgave">
            <a:hlinkClick r:id="rId2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bij een afgerukte/afgeknelde vinger(top)</a:t>
            </a:r>
            <a:endParaRPr lang="en-US" dirty="0"/>
          </a:p>
        </p:txBody>
      </p:sp>
      <p:sp>
        <p:nvSpPr>
          <p:cNvPr id="13" name="Tijdelijke aanduiding voor verticale tekst 1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Stelp de bloeding door druk uit te oefenen op de wond</a:t>
            </a:r>
          </a:p>
          <a:p>
            <a:pPr lvl="1"/>
            <a:r>
              <a:rPr lang="nl-NL" dirty="0"/>
              <a:t>Leg een steriel gaas of opgevouwen snelverband over de vingertop</a:t>
            </a:r>
          </a:p>
          <a:p>
            <a:pPr lvl="1"/>
            <a:r>
              <a:rPr lang="nl-NL" dirty="0"/>
              <a:t>Vraag het slachtoffer druk op de wond te geven, zonder dat de wond pijnlijker wordt</a:t>
            </a:r>
          </a:p>
          <a:p>
            <a:pPr lvl="1"/>
            <a:r>
              <a:rPr lang="nl-NL" dirty="0"/>
              <a:t>Dek de wond steriel af</a:t>
            </a:r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12945" r="19115"/>
          <a:stretch/>
        </p:blipFill>
        <p:spPr/>
      </p:pic>
      <p:sp>
        <p:nvSpPr>
          <p:cNvPr id="11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6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Hyperlink Inhoudsopgave">
            <a:hlinkClick r:id="rId4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Bewaren</a:t>
            </a:r>
            <a:r>
              <a:rPr lang="en-US" dirty="0"/>
              <a:t> </a:t>
            </a:r>
            <a:r>
              <a:rPr lang="en-US" dirty="0" err="1"/>
              <a:t>vingertop</a:t>
            </a:r>
            <a:endParaRPr lang="en-US" dirty="0"/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Doe de vinger(top) in een steriel gaas en vervolgens in een plastic zakje</a:t>
            </a:r>
          </a:p>
          <a:p>
            <a:pPr lvl="1"/>
            <a:r>
              <a:rPr lang="nl-NL" dirty="0"/>
              <a:t>Stop die plastic zak in een andere zak met smeltend ijs</a:t>
            </a:r>
          </a:p>
          <a:p>
            <a:pPr lvl="1"/>
            <a:r>
              <a:rPr lang="nl-NL" dirty="0"/>
              <a:t>Breng de vinger(top) nooit in direct contact met ijs</a:t>
            </a:r>
          </a:p>
          <a:p>
            <a:pPr lvl="1"/>
            <a:r>
              <a:rPr lang="nl-NL" dirty="0"/>
              <a:t>Als er geen ijs is: verpak de vinger(top) in een steriel gaas, snelverband of schone theedoek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sp>
        <p:nvSpPr>
          <p:cNvPr id="11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4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Hyperlink Inhoudsopgave">
            <a:hlinkClick r:id="rId3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Oorzaken en kenmerken van uitwendige wonden (1)</a:t>
            </a:r>
            <a:endParaRPr lang="en-US" dirty="0"/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Bij een uitwendige wond is de bescherming van de huid doorbroken waardoor er altijd gevaar voor infecties bestaat</a:t>
            </a:r>
          </a:p>
          <a:p>
            <a:pPr lvl="1"/>
            <a:r>
              <a:rPr lang="nl-NL" dirty="0"/>
              <a:t>Soms zijn zelfs spieren, pezen of botten beschadigd</a:t>
            </a:r>
          </a:p>
          <a:p>
            <a:pPr lvl="1"/>
            <a:r>
              <a:rPr lang="nl-NL" dirty="0"/>
              <a:t>Een goede wondverzorging kan bijdragen aan het voorkomen van infecties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De hoeveelheid bloedverlies en pijn hangen af van het soort wond en de ernst van de wond</a:t>
            </a:r>
          </a:p>
          <a:p>
            <a:pPr lvl="1"/>
            <a:r>
              <a:rPr lang="nl-NL" dirty="0"/>
              <a:t>Bij zeer ernstig uitwendig bloedverlies komt in korte tijd veel bloed vrij</a:t>
            </a:r>
          </a:p>
          <a:p>
            <a:pPr lvl="1"/>
            <a:endParaRPr lang="en-US" dirty="0"/>
          </a:p>
        </p:txBody>
      </p:sp>
      <p:sp>
        <p:nvSpPr>
          <p:cNvPr id="12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4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Hyperlink Inhoudsopgave">
            <a:hlinkClick r:id="rId3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Oorzaken en kenmerken van uitwendige wonden (2)</a:t>
            </a: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" y="1457865"/>
            <a:ext cx="2785634" cy="21904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51" y="1457865"/>
            <a:ext cx="2783115" cy="219049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27" y="1453739"/>
            <a:ext cx="2785634" cy="219462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5" y="3808785"/>
            <a:ext cx="2783115" cy="2100387"/>
          </a:xfrm>
          <a:prstGeom prst="rect">
            <a:avLst/>
          </a:prstGeom>
        </p:spPr>
      </p:pic>
      <p:pic>
        <p:nvPicPr>
          <p:cNvPr id="18" name="Tijdelijke aanduiding voor afbeelding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12096" r="18326"/>
          <a:stretch/>
        </p:blipFill>
        <p:spPr>
          <a:xfrm>
            <a:off x="4090477" y="3778498"/>
            <a:ext cx="2783115" cy="2161506"/>
          </a:xfrm>
        </p:spPr>
      </p:pic>
      <p:grpSp>
        <p:nvGrpSpPr>
          <p:cNvPr id="28" name="Groep 27"/>
          <p:cNvGrpSpPr/>
          <p:nvPr/>
        </p:nvGrpSpPr>
        <p:grpSpPr>
          <a:xfrm>
            <a:off x="6476065" y="3808785"/>
            <a:ext cx="360040" cy="369332"/>
            <a:chOff x="7884000" y="2317177"/>
            <a:chExt cx="360040" cy="369332"/>
          </a:xfrm>
        </p:grpSpPr>
        <p:sp>
          <p:nvSpPr>
            <p:cNvPr id="29" name="Ovaal 28"/>
            <p:cNvSpPr/>
            <p:nvPr/>
          </p:nvSpPr>
          <p:spPr>
            <a:xfrm>
              <a:off x="7899375" y="2348880"/>
              <a:ext cx="318508" cy="318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7884000" y="23171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2818570" y="3892132"/>
            <a:ext cx="360040" cy="369332"/>
            <a:chOff x="7884000" y="2317177"/>
            <a:chExt cx="360040" cy="369332"/>
          </a:xfrm>
        </p:grpSpPr>
        <p:sp>
          <p:nvSpPr>
            <p:cNvPr id="32" name="Ovaal 31"/>
            <p:cNvSpPr/>
            <p:nvPr/>
          </p:nvSpPr>
          <p:spPr>
            <a:xfrm>
              <a:off x="7899375" y="2348880"/>
              <a:ext cx="318508" cy="318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7884000" y="23171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9771583" y="1533602"/>
            <a:ext cx="360040" cy="369332"/>
            <a:chOff x="7884000" y="2317177"/>
            <a:chExt cx="360040" cy="369332"/>
          </a:xfrm>
        </p:grpSpPr>
        <p:sp>
          <p:nvSpPr>
            <p:cNvPr id="35" name="Ovaal 34"/>
            <p:cNvSpPr/>
            <p:nvPr/>
          </p:nvSpPr>
          <p:spPr>
            <a:xfrm>
              <a:off x="7899375" y="2348880"/>
              <a:ext cx="318508" cy="318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7884000" y="23171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6449908" y="1552723"/>
            <a:ext cx="360040" cy="369332"/>
            <a:chOff x="7894791" y="2317177"/>
            <a:chExt cx="360040" cy="369332"/>
          </a:xfrm>
        </p:grpSpPr>
        <p:sp>
          <p:nvSpPr>
            <p:cNvPr id="38" name="Ovaal 37"/>
            <p:cNvSpPr/>
            <p:nvPr/>
          </p:nvSpPr>
          <p:spPr>
            <a:xfrm>
              <a:off x="7899375" y="2348880"/>
              <a:ext cx="318508" cy="318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7894791" y="23171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2844727" y="1521020"/>
            <a:ext cx="360040" cy="369332"/>
            <a:chOff x="7884000" y="2317177"/>
            <a:chExt cx="360040" cy="369332"/>
          </a:xfrm>
        </p:grpSpPr>
        <p:sp>
          <p:nvSpPr>
            <p:cNvPr id="41" name="Ovaal 40"/>
            <p:cNvSpPr/>
            <p:nvPr/>
          </p:nvSpPr>
          <p:spPr>
            <a:xfrm>
              <a:off x="7899375" y="2348880"/>
              <a:ext cx="318508" cy="318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7884000" y="231717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3" name="Tekstvak 22"/>
          <p:cNvSpPr txBox="1"/>
          <p:nvPr/>
        </p:nvSpPr>
        <p:spPr>
          <a:xfrm>
            <a:off x="7467327" y="3808785"/>
            <a:ext cx="2755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F58220"/>
              </a:buClr>
              <a:buAutoNum type="arabicPeriod"/>
            </a:pPr>
            <a:r>
              <a:rPr lang="nl-NL" sz="2000" dirty="0"/>
              <a:t>Schaafwond</a:t>
            </a:r>
          </a:p>
          <a:p>
            <a:pPr marL="271463" indent="-271463">
              <a:buClr>
                <a:srgbClr val="F58220"/>
              </a:buClr>
              <a:buAutoNum type="arabicPeriod"/>
            </a:pPr>
            <a:r>
              <a:rPr lang="nl-NL" sz="2000" dirty="0"/>
              <a:t>Snijwond</a:t>
            </a:r>
          </a:p>
          <a:p>
            <a:pPr marL="271463" indent="-271463">
              <a:buClr>
                <a:srgbClr val="F58220"/>
              </a:buClr>
              <a:buAutoNum type="arabicPeriod"/>
            </a:pPr>
            <a:r>
              <a:rPr lang="nl-NL" sz="2000" dirty="0"/>
              <a:t>Steekwond</a:t>
            </a:r>
          </a:p>
          <a:p>
            <a:pPr marL="271463" indent="-271463">
              <a:buClr>
                <a:srgbClr val="F58220"/>
              </a:buClr>
              <a:buAutoNum type="arabicPeriod"/>
            </a:pPr>
            <a:r>
              <a:rPr lang="nl-NL" sz="2000" dirty="0"/>
              <a:t>Scheurwond</a:t>
            </a:r>
          </a:p>
          <a:p>
            <a:pPr marL="271463" indent="-271463">
              <a:buClr>
                <a:srgbClr val="F58220"/>
              </a:buClr>
              <a:buAutoNum type="arabicPeriod"/>
            </a:pPr>
            <a:r>
              <a:rPr lang="nl-NL" sz="2000" dirty="0"/>
              <a:t>Afgerukte vingertop</a:t>
            </a:r>
          </a:p>
        </p:txBody>
      </p:sp>
      <p:sp>
        <p:nvSpPr>
          <p:cNvPr id="43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4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45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7" name="Hyperlink Inhoudsopgave">
            <a:hlinkClick r:id="rId8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Ga naar huisarts of huisartsenpost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Bij grote wonden</a:t>
            </a:r>
          </a:p>
          <a:p>
            <a:pPr lvl="1"/>
            <a:r>
              <a:rPr lang="nl-NL" dirty="0"/>
              <a:t>Bij niet schoon te krijgen wonden</a:t>
            </a:r>
          </a:p>
          <a:p>
            <a:pPr lvl="1"/>
            <a:r>
              <a:rPr lang="nl-NL" dirty="0"/>
              <a:t>Bij zichtbare botten, spieren of andere onderhuidse weefsels</a:t>
            </a:r>
          </a:p>
          <a:p>
            <a:pPr lvl="1"/>
            <a:r>
              <a:rPr lang="nl-NL" dirty="0"/>
              <a:t>Bij vastzittende voorwerpen</a:t>
            </a:r>
          </a:p>
          <a:p>
            <a:pPr lvl="1"/>
            <a:r>
              <a:rPr lang="nl-NL" dirty="0"/>
              <a:t>Bij niet genezende wonden</a:t>
            </a:r>
          </a:p>
          <a:p>
            <a:endParaRPr lang="nl-NL" dirty="0"/>
          </a:p>
        </p:txBody>
      </p:sp>
      <p:sp>
        <p:nvSpPr>
          <p:cNvPr id="6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8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Hyperlink Inhoudsopgave">
            <a:hlinkClick r:id="rId2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Algemene wondbehandeling</a:t>
            </a:r>
            <a:endParaRPr lang="en-US" dirty="0"/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Laat het slachtoffer zitten of liggen en stel hem op zijn gemak</a:t>
            </a:r>
          </a:p>
          <a:p>
            <a:pPr lvl="1"/>
            <a:r>
              <a:rPr lang="nl-NL" dirty="0"/>
              <a:t>Laat het slachtoffer zelf sieraden verwijderen</a:t>
            </a:r>
          </a:p>
          <a:p>
            <a:pPr lvl="1"/>
            <a:r>
              <a:rPr lang="nl-NL" dirty="0"/>
              <a:t>Pak de verbandkoffer en trek zo nodig handschoenen aan</a:t>
            </a:r>
          </a:p>
          <a:p>
            <a:pPr lvl="1"/>
            <a:r>
              <a:rPr lang="nl-NL" dirty="0"/>
              <a:t>Dek  wonden die door een arts behandeld moet worden alleen steriel af</a:t>
            </a:r>
          </a:p>
          <a:p>
            <a:pPr lvl="1"/>
            <a:r>
              <a:rPr lang="nl-NL" dirty="0"/>
              <a:t>Kleine wonden kunt u reinigen en steriel afdekken</a:t>
            </a:r>
          </a:p>
          <a:p>
            <a:pPr lvl="1"/>
            <a:endParaRPr lang="nl-NL" dirty="0"/>
          </a:p>
        </p:txBody>
      </p:sp>
      <p:sp>
        <p:nvSpPr>
          <p:cNvPr id="12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4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Hyperlink Inhoudsopgave">
            <a:hlinkClick r:id="rId3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Behandeling kleine wonden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Reinig de wond, indien nodig door te spoelen met zacht stromend water</a:t>
            </a:r>
          </a:p>
          <a:p>
            <a:pPr lvl="1"/>
            <a:r>
              <a:rPr lang="nl-NL" dirty="0"/>
              <a:t>Ontsmet de omgeving van de wond met een ontsmettingsmiddel (chloorhexidine)</a:t>
            </a:r>
          </a:p>
          <a:p>
            <a:pPr lvl="1"/>
            <a:r>
              <a:rPr lang="nl-NL" dirty="0"/>
              <a:t>Dek de wond steriel af met een </a:t>
            </a:r>
            <a:r>
              <a:rPr lang="nl-NL" dirty="0" err="1"/>
              <a:t>dekverband</a:t>
            </a:r>
            <a:endParaRPr lang="nl-NL" dirty="0"/>
          </a:p>
          <a:p>
            <a:pPr lvl="1"/>
            <a:r>
              <a:rPr lang="nl-NL" dirty="0"/>
              <a:t>Laat het slachtoffer het getroffen lichaamsdeel, indien nodig, rust en steun geven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7074"/>
          <a:stretch>
            <a:fillRect/>
          </a:stretch>
        </p:blipFill>
        <p:spPr/>
      </p:pic>
      <p:sp>
        <p:nvSpPr>
          <p:cNvPr id="8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0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Hyperlink Inhoudsopgave">
            <a:hlinkClick r:id="rId3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Aanleggen van een snelverband</a:t>
            </a: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12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5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Hyperlink Inhoudsopgave">
            <a:hlinkClick r:id="rId3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Aanleggen van een snelverband</a:t>
            </a:r>
            <a:endParaRPr lang="en-US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r="13157"/>
          <a:stretch>
            <a:fillRect/>
          </a:stretch>
        </p:blipFill>
        <p:spPr/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r="13181"/>
          <a:stretch>
            <a:fillRect/>
          </a:stretch>
        </p:blipFill>
        <p:spPr/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r="13314"/>
          <a:stretch>
            <a:fillRect/>
          </a:stretch>
        </p:blipFill>
        <p:spPr/>
      </p:pic>
      <p:pic>
        <p:nvPicPr>
          <p:cNvPr id="12" name="Tijdelijke aanduiding voor afbeelding 11"/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13111"/>
          <a:stretch>
            <a:fillRect/>
          </a:stretch>
        </p:blipFill>
        <p:spPr/>
      </p:pic>
      <p:sp>
        <p:nvSpPr>
          <p:cNvPr id="16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8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Hyperlink Inhoudsopgave">
            <a:hlinkClick r:id="rId7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a</a:t>
            </a:r>
            <a:r>
              <a:rPr lang="en-US" dirty="0" err="1"/>
              <a:t>anleggen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snelverband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/>
            <a:r>
              <a:rPr lang="nl-NL" dirty="0"/>
              <a:t>Handel volgens de algemene aanpak bij wondbehandeling</a:t>
            </a:r>
          </a:p>
          <a:p>
            <a:pPr lvl="1"/>
            <a:r>
              <a:rPr lang="nl-NL" dirty="0"/>
              <a:t>Rol het verband open</a:t>
            </a:r>
          </a:p>
          <a:p>
            <a:pPr lvl="1"/>
            <a:r>
              <a:rPr lang="nl-NL" dirty="0"/>
              <a:t>Neem de korte zwachtel in de ene en de lange zwachtel in de andere hand</a:t>
            </a:r>
          </a:p>
          <a:p>
            <a:pPr lvl="1"/>
            <a:r>
              <a:rPr lang="nl-NL" dirty="0"/>
              <a:t>Breng het wondkussen op de wond</a:t>
            </a:r>
          </a:p>
          <a:p>
            <a:pPr lvl="1"/>
            <a:r>
              <a:rPr lang="nl-NL" dirty="0"/>
              <a:t>Zorg dat het wondkussen aan alle kanten is afgesloten</a:t>
            </a:r>
          </a:p>
          <a:p>
            <a:pPr lvl="1"/>
            <a:r>
              <a:rPr lang="nl-NL" dirty="0"/>
              <a:t>Plak het verband vast met kleefpleister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9" name="Beveiliging"/>
          <p:cNvSpPr/>
          <p:nvPr/>
        </p:nvSpPr>
        <p:spPr>
          <a:xfrm>
            <a:off x="-2919827" y="-2428851"/>
            <a:ext cx="17821980" cy="1164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Menu"/>
          <p:cNvGrpSpPr/>
          <p:nvPr/>
        </p:nvGrpSpPr>
        <p:grpSpPr>
          <a:xfrm>
            <a:off x="11211743" y="6021288"/>
            <a:ext cx="773426" cy="360040"/>
            <a:chOff x="11211743" y="6021288"/>
            <a:chExt cx="773426" cy="360040"/>
          </a:xfrm>
          <a:solidFill>
            <a:srgbClr val="00377B">
              <a:alpha val="0"/>
            </a:srgbClr>
          </a:solidFill>
        </p:grpSpPr>
        <p:sp>
          <p:nvSpPr>
            <p:cNvPr id="11" name="Hyperlink links">
              <a:hlinkClick r:id="" action="ppaction://hlinkshowjump?jump=previousslide"/>
            </p:cNvPr>
            <p:cNvSpPr/>
            <p:nvPr/>
          </p:nvSpPr>
          <p:spPr>
            <a:xfrm>
              <a:off x="11211743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Hyperlink rechts">
              <a:hlinkClick r:id="" action="ppaction://hlinkshowjump?jump=nextslide"/>
            </p:cNvPr>
            <p:cNvSpPr/>
            <p:nvPr/>
          </p:nvSpPr>
          <p:spPr>
            <a:xfrm>
              <a:off x="11625129" y="6021288"/>
              <a:ext cx="36004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Hyperlink Inhoudsopgave">
            <a:hlinkClick r:id="rId2" action="ppaction://hlinksldjump"/>
          </p:cNvPr>
          <p:cNvSpPr/>
          <p:nvPr/>
        </p:nvSpPr>
        <p:spPr>
          <a:xfrm>
            <a:off x="1202631" y="6461760"/>
            <a:ext cx="1666240" cy="396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65A7D82-34AE-4788-B8F1-9A75F0341F82"/>
  <p:tag name="ISPRING_SCORM_RATE_SLIDES" val="1"/>
  <p:tag name="ISPRING_SCORM_RATE_QUIZZES" val="0"/>
  <p:tag name="ISPRINGONLINEFOLDERID" val="0"/>
  <p:tag name="ISPRINGONLINEFOLDERPATH" val="Content List"/>
  <p:tag name="ISPRINGCLOUDFOLDERID" val="0"/>
  <p:tag name="ISPRINGCLOUDFOLDERPATH" val="Content List"/>
  <p:tag name="ISPRING_RESOURCE_PATHS_HASH" val="80a0b3597cede02fbbc2576548a15e229a5e25a"/>
  <p:tag name="ISPRING_PLAYERS_CUSTOMIZATION" val="UEsDBBQAAgAIAPdKKkT+VZKv0QMAAPsNAAAdAAAAdW5pdmVyc2FsL2NvbW1vbl9tZXNzYWdlcy5sbmetV91u2zYUvi/QdyAEFNgulrYDWhSD44C2GFuILLkiHSf7gcBIjEOEIl39uM2u9jR7sD3Jjig7sdMOkupdWDBpf9/5+c45IgdnXzKFNiIvpNGnztuTNw4SOjGp1KtTZ8HOf/rgoKLkOuXKaHHqaOOgs+HLFwPF9ariKwHfX75AaJCJooBlMaxXT2sk01NnPorH4WyOg+vYDydhPPImznBssjXXD8g3K/N7/sPP7z98efvu/Y+D11tkFyI6w75/SIUs07s3HYgCFoV+DGzEjwNyxZxh/eyHCxfM9wLiDLdf+qHnEbl0hvWzFbeIIhKwmPqeS2KPxkHIbC58wojrDK9Nhe74RqDSoI0Un1F5J0DJUuYCFUqm9ofEwIauRJsxN8JLL5jELAx9GpPA3e04Q6JT5Ob8M9RHT5YIUxIBQc4LkX8HNrZSWzjCSvVjmHqTqQ8fVrswlas7BZ+yrx9zEoBaQrehZoRSPCHxKLwCnaCswj6I8AKq6aIP4ppQqABC2zABvvQmmHlhUFdQRCiLvPFj+SRcI6PVA+JJAji0zsVGmqqAnbqiRNoUUtHPCiUfF1C4Hva/UaQNIZLalutKbgS4kKftukDLjIlbK/Nx4f0an2PPJ24MUrnhMma2l2tjHKpfmxJxpUwdANjl6YbrRKAbkfAKSukB/pbK1P5tzSHs2pNPlfwT8XLbOa+2TRe45OrVyXGuecyHYbHkue7QQc+oDlr+62CzqoBIy1Jk67Itir1MnPwvXhwb1xxT+p9BddHlyIie2e8bDoUSJxG82KDbR9J0R5AZ1AeMtYxL1R3lBedgaJ6LAka8yJGnb3vYvISsHcAvIZs98Esyoh6r8yNuClm2vk5skhutvq1vAu9vJUrxpPGNuDXQu0rwDQgA+7JoRD/5DmO9xNxNxXp87c/YLUsADq14CaclBC4pmUH8aQfOxYzsMtiMxoNMLE2lUjuKlLy34xG0qbImIetGp8bobW4yu6t4seuDZjqfHeNFE1zUGJ3vGWwjpQRH4ym0kKX3GY19PCJQ0YFBGS+TOxjvt6bSaUei5lzkknMMZNvsUMHz5O6fv/7uyPHMk2YXbXd/6UUCnVaPB/JI9ltgSlH80UbC8OgQZxddUNtz5A7X8VhpBdwmDzOGx9MZaEytpKbKk/a39j7DDEcX0Of20OMMZzy/hyHBjFG9WGzIdSGU/aw/HamrUkkt+mCPG5F1wMybx9h17f0CbhZKJvfNqyVF3A6q+qKh4KLRlWw8xQHMkGd8IpVlT0I7tncdCw3XrJ/abfP1FH9cFfaaNni9d2v7F1BLAwQUAAIACAD3SipEv1jKrgYDAAARCwAAJwAAAHVuaXZlcnNhbC9mbGFzaF9wdWJsaXNoaW5nX3NldHRpbmdzLnhtbNVW3U4aQRS+5ykm03gpqxarJQumEUiJCkRorFdm2DmwE2dntjuzIF71afpgfZKe2RGEaM2qNancwJyf7/zOx4RHN4kkM8iM0KpBd6s7lICKNBdq2qDfRp3tQ0qMZYozqRU0qNKUHDUrYZqPpTDxEKxFU0MQRpl6ahs0tjatB8F8Pq8Kk2ZOq2VuEd9UI50EaQYGlIUsSCVb4JddpGBos1IhJPSiM81zCURwTEEJlx2THclMTANvNmbR9TTTueLHWuqMZNNxg37oFJ+ljYdqiQSUK840UejEts44Fy4fJofiFkgMYhpj4gc1SuaC27hB92oOBa2DhygFtq+BOZRjjcUoewefgGWcWeaPPp6FG2uWAi/iC8USEY1QQ1z9DdoaXX29HLTPT7u9k6tRv3866g58EoVPsIkTBpuBQkxI51kEqzghs5ZFMeaNPhMmDYTBumhpNtFqIzl3JmMtsfeFF+5DMgbeYwmsTWN4LVQHLXcpmWAhctGgXzLBJCXCMimilbPJx8YKW8y/s25JEAv3DMjZkN6H992JYpYZWE9rqTGu51HzQueSk4XOiRTXQKwmWH+e4K8YyPpwyCTTSSHF9bHESIERZwLmwI+Knt4B/i3QJYZIcvTEzU0lWB/hRy5uyRgmOkNcYDPccZQL4/GrzwJOmTH3oGyZ49bwtNtqX3V7rfb3LVcg4zOmomeC48AhSe1b4DOsXWkMIaXGbq5BYGcilhso5sMFL8zKlFk6dsxmxdDdIAtQHLfAfDwmKiJcTaFyKAsYMUW0kgvCIrxCxq3QTOjcoMQvi4c2L0rQuxKhilSneIMwWMYhK4O2s7v3sbb/6eDwc70a/P75a/tJpztaGUjmonleOX6SWFbk8vDOhYHjgsepwWb5/8kMl+1hmbb2+mWs+idlrM499QzWaKeM2wXLFBLHuzDtIcdNPaEiy0mRCAv8X67vC1bwVf9Ofn/fZgXfsObXXLt3U7I/rR46Gy+bMHj06eU0iVAiwUY4tl2915r7tR18Kz2qqlQQbfMZ26z8AVBLAwQUAAIACAD3SipEEz6KcbYCAABWCgAAIQAAAHVuaXZlcnNhbC9mbGFzaF9za2luX3NldHRpbmdzLnhtbJVWXW/aMBR9769A7L2hrBpMcpFayqRKbK3WincnuSQWjo3sGxj/frbjEAdISWMhxfeeY9/vQPSGidnNYEASyaV6B0QmMm0ltWzA0odhXCJKcZtIgSDwVkhVUD6cffvlHhI55DWW3IHqy1nTBJprxqP7u8m4D8XfMZ08Tp+nXYREFlsqDkuZyduYJptMyVKkV03LD1tQnImNQY5+TuaLSReSM40vCEXLpsXUrn6UrQKtwZr0Y2HXVRanMfD6ppF7enKaqz73/oS2Y5qhoz3e2dVF29IMvhJkkxhz+pcJCP/QQL+P7eqEcnoA1T78+d6uTobcltsvWaNkZgPa5nyexCOHS5qa9rNWjey6SrAO2YuuZsGHx/n6HID8a9j3xLarkvzNxvVkINikxxxmqEogUb2rdDqX+9cSTX/AbE25NoBQ1IDejNFvtNQtWCNsgH9hz0QaorykgawkLwuYVxZ7s87lDX4+f3LDIjz0KAtMVLA7BwbSBvrHRPYcGkgb6DtnKbwKfjjHn6oqUp3nJ+ozGqTAk1s5MGoQ1GxTH4p6V2vtVUvbvjqIlRfUmEKmMNPWng9WgM0diZyssik6M4oIumMZRSbFb4uLD84bTaITha+3y9VFkCGHS0XnbDSjOoyX299cDQipPg2Nc9V+gGaSPwwpIk3ywnya9HDgeaZVTGCG0WWGnZUGDupFrGVPTkHVBtSHlLzvLUIihFjnWRdYVv3VBSdREAISXQ4y8Ydcir4oixjUwiSNQV01bVmFy1mWc/PDFYM9pG1Ch7JiYm6OE5QdizIQ+AoAqpK8LtlqU2mKkiPjsIO6+QOBc7jLM6JNiXZV2yMuYY1hvXlJr4L0o6IplJMZEiguEFbGLhl054miR80jjbXzrNX29RxuTm5N5nqa2dILMNXeV1LrYKM/j6AR2v+T/wFQSwMEFAACAAgA90oqRF6g4ZXdAgAAIgoAACYAAAB1bml2ZXJzYWwvaHRtbF9wdWJsaXNoaW5nX3NldHRpbmdzLnhtbNVWwU4bMRC95yssVxzJAqWFRrtBFQkigiYRSUU5ocnayVp47a3tTQinfk0/rF/S2TUJiaDRgqBqc0k8nnnz3ng8cXh0m0oy5cYKrSK6W9+hhKtYM6EmEf06PNk+pMQ6UAykVjyiSlNy1KyFWT6SwiYD7hy6WoIwyjYyF9HEuawRBLPZrC5sZopdLXOH+LYe6zTIDLdcOW6CTMIcv9w845Y2azVCQm/6olkuOREMKShRsAN56lJJA+81gvhmYnSu2LGW2hAzGUX03Un5Wfh4pJZIuSq02SYaC7NrAGOioANyIO44SbiYJMj7YJ+SmWAuiejefoGC3sFjlBLbS4AC5VijFuXu4VPugIEDv/T5HL91dmHwJjZXkIp4iDukkB/R1vD69KrfvjjvdM+uh73e+bDT9yTKmGAdJwzWE4VISOcm5ss8ITgHcYK8MWYM0vIwWDUt3MZarZEr1mSkJZa+jKJkjEzlPKKfjQBJiXAgRbzcdWAm3J0IiRqK2N36WDn6AOj1xgkYy1cTLXZsUcW4ealzychc50SKG06cJqgoT/FXwslqucnY6LS0SrCOWCkYJ1PBZ5wdlVW6B/xToitMkeYYia2YSe58hu+5uCMjPtYGcTlMsWnRLqzHrz8LOANrH0BhwXFrcN5pta873Vb721YhENgUVPxMcDxCnmbuLfABtSuNKaTUWM0VCKxMDLnl5fkwwUq3KjIr505gWh56cZAlKB63QD4eEzdibC2hcl4VMAZFtJJzAjFeClu00FTo3KLFN4uHti8i6EOJUCXVCQ4oTGYYN1XQdnb33u9/+Hhw+KlRD379+Lm9Meh+UPQlFNn8pDjeOCqW4+LxnQuD4oY+fdmdyf/WXb9qD6oUqtur4tU7q+J14YdJf2WQVAm7BKNwFPwXrl2cWhM/InFuSZEKx9lrNuQLmmrzP4hvuVdqqjdUsfFq/Lsi/Gr5YFh7IYTBk0+YGtrX33XN2m9QSwMEFAACAAgA90oqRFpA58aiAQAAMwYAAB8AAAB1bml2ZXJzYWwvaHRtbF9za2luX3NldHRpbmdzLmpzjZRNb8IwDIbv/Ioqu04IGFrZbmgwCYnDpHGbdgjFlIo0rpK0o0P89zXhq0nTQXxp3j59HbuK952gWiQiwWuwN89m/2HvjQZaUyKHR1tnLXqqdSJZsoJFkgJLOBAHKTSypkzCRT9ckaOzeV0TubFdlp/aWNYcCfrwzCcKnyh9YtEsjvx4tJ3v41+7vFNpx7JqzV7mSiHvRsgVcNXlKFJqGPLwbla9SAfGAsQNdE0jsEwHvWE/HLSRV8dROB5NRnUuwjSjvJxjjN0ljbaxwJyv2vJvygxE9du3R6D3Er5NwzrAEqlmClI38XSko53MBEgJp7zPUx1emNElsJpvz6x/UMu4WZBDF4lM1Jke93XU6YzGcEeXqoZWXvdyCnbqSDwNdFgEoyWIhtVkqMMCMcuze1IKjHVHGmiz5xeUIV0lPD6l7unwcvqw2rate9dCzfEnxLpC6FyhjedKph6NezTp0dRZs7JKJ+vcd+nbh5aTAz1a1jqDmmNEuWNE778CQpWi0SatpkM1HXXHQVbPIGZ8jVpIqdiCWCCyqp7vWyd3k3cOf1BLAwQUAAIACAD3SipE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90oqRJQTsyJpAAAAbgAAABwAAAB1bml2ZXJzYWwvbG9jYWxfc2V0dGluZ3MueG1sDcwxDoMwDEDRnVNY3int1oHAxlaW0gNYxEWRHBuRgOD2ZPvD02/7MwocvKVg6vD1eCKwzuaDLg5/01C/EVIm9SSm7FANoe+qVmwm+XLOBSZYhS7eJo4lMo8Uixx2EajhU17/wB6brroBUEsDBBQAAgAIADmTX0OzDXeu7AIAAIgIAAAUAAAAdW5pdmVyc2FsL3BsYXllci54bWytVU1vnDAQPW+k/Afke/Bu0nytTKI0UtRDU0Xapu1t5cAsuAuY2iZk8+s75hvKpo3UAxKM570Zz5sZ2PVLEjvPoLSQqUcW7pw4kPoyEGnokcevd0cX5Prq8IBlMd+BckTgkTwVFsBj4gSgfSUyg+AHbiKP9AwuMhMnU0IqYXbIfYrcXaQzcngwQ5dUeyQyJltSWhSFKzQi0lDLOLck2vVlQjMFGlIDilZpEKfBLs3f0fgkMqVml4HuITPz/sA1ScvxosWApDhxpQrp8Xy+oD/uP6/8CBJ+JFJteOoDcbCSs7KUT9zf3ssgj0Fb24xVSa7AGJtEaZsxsxSLi9TRyvdI5bBOQGsegnbjNCS0wtIJMNvEXEc1jx7QWl69FTVv6be23+vGrVSOds5Z/hQLHeFRH9JZJ4GMDqOypLxu2UGPTQfdWSbiKPiVCwVB+fmtbZH5glQB244r83R14eMBvt1x30i1u0UYdlGtoNuK5laiuSWo5XDb6KuOgjS33QA3uYKmVDP2LAKQX7hS3LbFlVE5MDoy1lg6BDNaXbkWqROERSaJT/9BG+s3kuanfkuZEvA/hPmERG1NRBrAy51AHwMJ1tQAFtvaXJPFro3Z5aTzp6TX1wNTlWMtCl7EMVyFgGMYcMNpZ6f7oKC4Rhc/VyNs72AvOBJhFONjJhnGp3tpEq62kwy9g73gWPrbCWhrbstIx3UcNVPbQYxOrBPm59rIRLyW7TnYM2ZZ9uFbI9cc3WSiPTif/zGKgxjNYG7IxOqyb7191Rw+2Dk1uvNZZ5Vl0K04D2DyrPJqZiHPRj4BbHgem9t+Ts0+7EFHOU9NxzTXd+x3WazEKziFCOyfbnFiaxKB7RmPnF2c9BhQT9wug/ClaSoio7UklZr7lGNYm2cBRYWpZuUjqh4qmafBSBs3634OOsZddaOAOzFsMNPFMTafzDzyAV/qu1yeXnZXOV9cNtgyr4cqcJXLO1Z1nXDXGbTu1/YirJ55fP0NUEsDBBQAAgAIAPdKKkQ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90oqRAV4EZ33AgAADQ8AABcAAAB1bml2ZXJzYWwvdW5pdmVyc2FsLnBuZ+sM8HPn5ZLiYmBg4PX0cAliYGD6D8TlHGxAEWYJu+lAirE4yN2JYd05mZdADku6o68jA8PGfu4/iaxAPmeBR2QxA4NQCQgz3kuTr2Bg4Fvk6eIYUhH39q5hVkw4Q9vFyC7zCaJLiubbRbp1WG/Pu7PUa/6p7A98QcsCuRIDkhXDxWY0OFw1DjdI5AhvmvheYsn7PwUSJvnP9n1z9jDe/TbB3Nz89tOnT8sKCwufv3nDw8BQ4fRN135X3Ze/D/91/1+9evXL2YwMDcuzS/7VlX+sr621rVVkYPjwpffe/u7/t2/ffsnNwNDwPLnkf94f3QtvlIBSNT3v7s+dP99fn4mB4fzxF//uvgEyPvzpqGdg6BAA+l9A8R8jg4LTH2YGh5Yf7AwNHB/5GRgEH8kzMCgdsWdgcBlVOKpwVOGowlGFowpHFY4qHFU4qnBUIYUKd589AwJCwv/TQGBiZ70xEGw+cWT/TCCITHl0HyStY/QxHyQtNvOHOUi+2+fPbJC8q9o/sH4lXNr7u/7r/7+Xs///z7rfP6/bb5Ovr9y8t+LnbXPJ9J7Nx2Y+zgEpN47ev/jx/8fLz9/mt987z+0P1+M3hfwQid1Aiau3yy9nxGfeOQx26bV3L37YP83/+/2YLZif87av73/kmvlNIAtnrp2L5sBvsY/qa1qev/nZfg5s4uat1pl/+uvv/H39nv/7vvf7nrNDLZp89P+PS+sO67+x2rPtf+V/i2Swh7K3m/yTv/U/vvwHTOB77OP/+45LQnRZ4wiWZ/J1kHCJlvrffky8Wvbdh1v/nv993ANx5N2Tj+ot/qz5f/Pr73nyUF/4Sf0//C+6Lv26nNV5qEeffPwfAbZ0WxlaNNy8+NH+X1u92Gvt3uoZICNv3pKV/b/+3r7ZbL+9HstBNbkf/3/cf77/r9v/C7/taIdaDdT57Xz76d3nP8w/+nu7RHrfZrBLc/7KiULi8NsXQpFKXpo4su2ttkuxkFL7pYdSwC4sg6ern8s6p4QmAFBLAwQUAAIACAD3SipEIip+U0sAAABqAAAAGwAAAHVuaXZlcnNhbC91bml2ZXJzYWwucG5nLnhtbLOxr8jNUShLLSrOzM+zVTLUM1Cyt+PlsikoSi3LTC1XqACKAQUhQEmhEsg1QnDLM1NKMmyVzE2MEWIZqZnpGSW2Sqam5nBBfaCRAFBLAQIAABQAAgAIAPdKKkT+VZKv0QMAAPsNAAAdAAAAAAAAAAEAAAAAAAAAAAB1bml2ZXJzYWwvY29tbW9uX21lc3NhZ2VzLmxuZ1BLAQIAABQAAgAIAPdKKkS/WMquBgMAABELAAAnAAAAAAAAAAEAAAAAAAwEAAB1bml2ZXJzYWwvZmxhc2hfcHVibGlzaGluZ19zZXR0aW5ncy54bWxQSwECAAAUAAIACAD3SipEEz6KcbYCAABWCgAAIQAAAAAAAAABAAAAAABXBwAAdW5pdmVyc2FsL2ZsYXNoX3NraW5fc2V0dGluZ3MueG1sUEsBAgAAFAACAAgA90oqRF6g4ZXdAgAAIgoAACYAAAAAAAAAAQAAAAAATAoAAHVuaXZlcnNhbC9odG1sX3B1Ymxpc2hpbmdfc2V0dGluZ3MueG1sUEsBAgAAFAACAAgA90oqRFpA58aiAQAAMwYAAB8AAAAAAAAAAQAAAAAAbQ0AAHVuaXZlcnNhbC9odG1sX3NraW5fc2V0dGluZ3MuanNQSwECAAAUAAIACAD3SipEGtrqO6oAAAAfAQAAGgAAAAAAAAABAAAAAABMDwAAdW5pdmVyc2FsL2kxOG5fcHJlc2V0cy54bWxQSwECAAAUAAIACAD3SipElBOzImkAAABuAAAAHAAAAAAAAAABAAAAAAAuEAAAdW5pdmVyc2FsL2xvY2FsX3NldHRpbmdzLnhtbFBLAQIAABQAAgAIADmTX0OzDXeu7AIAAIgIAAAUAAAAAAAAAAEAAAAAANEQAAB1bml2ZXJzYWwvcGxheWVyLnhtbFBLAQIAABQAAgAIAPdKKkQ129mtaAEAAPMCAAApAAAAAAAAAAEAAAAAAO8TAAB1bml2ZXJzYWwvc2tpbl9jdXN0b21pemF0aW9uX3NldHRpbmdzLnhtbFBLAQIAABQAAgAIAPdKKkQFeBGd9wIAAA0PAAAXAAAAAAAAAAAAAAAAAJ4VAAB1bml2ZXJzYWwvdW5pdmVyc2FsLnBuZ1BLAQIAABQAAgAIAPdKKkQiKn5TSwAAAGoAAAAbAAAAAAAAAAEAAAAAAMoYAAB1bml2ZXJzYWwvdW5pdmVyc2FsLnBuZy54bWxQSwUGAAAAAAsACwBJAwAAThkAAAAA"/>
  <p:tag name="ISPRING_OUTPUT_FOLDER" val="C:\Users\Eline Schoe\Desktop"/>
  <p:tag name="ISPRING_PRESENTATION_TITLE" val="nseh"/>
  <p:tag name="ISPRING_ULTRA_SCORM_SLIDE_COUNT" val="1"/>
  <p:tag name="ISPRING_SCORM_PASSING_SCORE" val="0.46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2" val="eeec7c6387ce8a25595ad9127a4cfc93e6b4160"/>
  <p:tag name="ISPRING_RESOURCE_PATHS_HASH_PRESENTER" val="1d349d1c8f81411ab0e0ccb560d41d1a7c253fb"/>
</p:tagLst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77B"/>
      </a:accent1>
      <a:accent2>
        <a:srgbClr val="286CA8"/>
      </a:accent2>
      <a:accent3>
        <a:srgbClr val="F58220"/>
      </a:accent3>
      <a:accent4>
        <a:srgbClr val="939598"/>
      </a:accent4>
      <a:accent5>
        <a:srgbClr val="666666"/>
      </a:accent5>
      <a:accent6>
        <a:srgbClr val="00377B"/>
      </a:accent6>
      <a:hlink>
        <a:srgbClr val="F58220"/>
      </a:hlink>
      <a:folHlink>
        <a:srgbClr val="93959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</TotalTime>
  <Words>521</Words>
  <Application>Microsoft Office PowerPoint</Application>
  <PresentationFormat>Aangepast</PresentationFormat>
  <Paragraphs>83</Paragraphs>
  <Slides>17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</vt:lpstr>
      <vt:lpstr>Kantoorthema</vt:lpstr>
      <vt:lpstr>Wonden</vt:lpstr>
      <vt:lpstr>Oorzaken en kenmerken van uitwendige wonden (1)</vt:lpstr>
      <vt:lpstr>Oorzaken en kenmerken van uitwendige wonden (2)</vt:lpstr>
      <vt:lpstr>Ga naar huisarts of huisartsenpost</vt:lpstr>
      <vt:lpstr>Algemene wondbehandeling</vt:lpstr>
      <vt:lpstr>Behandeling kleine wonden</vt:lpstr>
      <vt:lpstr>Aanleggen van een snelverband</vt:lpstr>
      <vt:lpstr>Aanleggen van een snelverband</vt:lpstr>
      <vt:lpstr>Aandachtspunten aanleggen van een snelverband</vt:lpstr>
      <vt:lpstr>Aanleggen van een dekverband vinger</vt:lpstr>
      <vt:lpstr>Aanleggen van een  dekverband aan de vinger</vt:lpstr>
      <vt:lpstr>Aandachtspunten bij aanleggen van een dekverband vinger</vt:lpstr>
      <vt:lpstr>Aanleggen dekverband van een hand </vt:lpstr>
      <vt:lpstr>Aanleggen van een dekverband hand</vt:lpstr>
      <vt:lpstr>Aandachtspunten aanleggen van een dekverband hand</vt:lpstr>
      <vt:lpstr>Aanpak bij een afgerukte/afgeknelde vinger(top)</vt:lpstr>
      <vt:lpstr>Bewaren vingertop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nseh</dc:title>
  <dc:creator>stage</dc:creator>
  <cp:lastModifiedBy>Bouke Cuperus</cp:lastModifiedBy>
  <cp:revision>1058</cp:revision>
  <dcterms:created xsi:type="dcterms:W3CDTF">2013-11-15T09:13:12Z</dcterms:created>
  <dcterms:modified xsi:type="dcterms:W3CDTF">2016-12-09T15:38:18Z</dcterms:modified>
</cp:coreProperties>
</file>